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8" r:id="rId2"/>
    <p:sldId id="269" r:id="rId3"/>
    <p:sldId id="267" r:id="rId4"/>
    <p:sldId id="266" r:id="rId5"/>
    <p:sldId id="262" r:id="rId6"/>
    <p:sldId id="265" r:id="rId7"/>
    <p:sldId id="264" r:id="rId8"/>
    <p:sldId id="256" r:id="rId9"/>
    <p:sldId id="261" r:id="rId10"/>
    <p:sldId id="260" r:id="rId11"/>
    <p:sldId id="259" r:id="rId12"/>
    <p:sldId id="257" r:id="rId13"/>
    <p:sldId id="258" r:id="rId14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-1404" y="-90"/>
      </p:cViewPr>
      <p:guideLst>
        <p:guide orient="horz" pos="2115"/>
        <p:guide pos="220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Cliquez pour modifier le style des sous-titres du masque</a:t>
            </a:r>
            <a:endParaRPr lang="fr-B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t>30/01/2016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t>30/01/2016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t>30/01/2016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t>30/01/2016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t>30/01/2016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t>30/01/2016</a:t>
            </a:fld>
            <a:endParaRPr lang="fr-B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t>30/01/2016</a:t>
            </a:fld>
            <a:endParaRPr lang="fr-BE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t>30/01/2016</a:t>
            </a:fld>
            <a:endParaRPr lang="fr-BE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t>30/01/2016</a:t>
            </a:fld>
            <a:endParaRPr lang="fr-BE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t>30/01/2016</a:t>
            </a:fld>
            <a:endParaRPr lang="fr-B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BE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t>30/01/2016</a:t>
            </a:fld>
            <a:endParaRPr lang="fr-B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309A6D-C09C-4548-B29A-6CF363A7E532}" type="datetimeFigureOut">
              <a:rPr lang="fr-FR" smtClean="0"/>
              <a:t>30/01/2016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635896" y="1492920"/>
            <a:ext cx="1620000" cy="1350150"/>
          </a:xfrm>
          <a:prstGeom prst="rect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4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6" name="Connecteur droit avec flèche 5"/>
          <p:cNvCxnSpPr>
            <a:endCxn id="5" idx="1"/>
          </p:cNvCxnSpPr>
          <p:nvPr/>
        </p:nvCxnSpPr>
        <p:spPr>
          <a:xfrm>
            <a:off x="3149586" y="2167995"/>
            <a:ext cx="486310" cy="0"/>
          </a:xfrm>
          <a:prstGeom prst="straightConnector1">
            <a:avLst/>
          </a:prstGeom>
          <a:noFill/>
          <a:ln w="28575" cap="flat" cmpd="sng" algn="ctr">
            <a:solidFill>
              <a:srgbClr val="00B050"/>
            </a:solidFill>
            <a:prstDash val="solid"/>
            <a:tailEnd type="arrow"/>
          </a:ln>
          <a:effectLst/>
        </p:spPr>
      </p:cxnSp>
      <p:cxnSp>
        <p:nvCxnSpPr>
          <p:cNvPr id="7" name="Connecteur droit avec flèche 6"/>
          <p:cNvCxnSpPr/>
          <p:nvPr/>
        </p:nvCxnSpPr>
        <p:spPr>
          <a:xfrm flipV="1">
            <a:off x="5255896" y="2159897"/>
            <a:ext cx="486144" cy="0"/>
          </a:xfrm>
          <a:prstGeom prst="straightConnector1">
            <a:avLst/>
          </a:prstGeom>
          <a:noFill/>
          <a:ln w="28575" cap="flat" cmpd="sng" algn="ctr">
            <a:solidFill>
              <a:srgbClr val="FF0000"/>
            </a:solidFill>
            <a:prstDash val="solid"/>
            <a:headEnd type="none" w="med" len="med"/>
            <a:tailEnd type="none" w="med" len="med"/>
          </a:ln>
          <a:effectLst/>
        </p:spPr>
      </p:cxnSp>
      <p:sp>
        <p:nvSpPr>
          <p:cNvPr id="9" name="Rectangle 8"/>
          <p:cNvSpPr/>
          <p:nvPr/>
        </p:nvSpPr>
        <p:spPr>
          <a:xfrm rot="16200000">
            <a:off x="1896967" y="2309448"/>
            <a:ext cx="1889376" cy="590369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Informations</a:t>
            </a:r>
            <a:r>
              <a:rPr kumimoji="0" lang="fr-FR" sz="1400" b="1" i="0" u="none" strike="noStrike" kern="0" cap="none" spc="0" normalizeH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acquises par les capteurs</a:t>
            </a:r>
            <a:endParaRPr kumimoji="0" lang="fr-FR" sz="1400" b="1" i="0" u="none" strike="noStrike" kern="0" cap="none" spc="0" normalizeH="0" baseline="0" noProof="0" dirty="0" smtClean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149007" y="1722432"/>
            <a:ext cx="1186066" cy="402585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Pilotage des moteurs</a:t>
            </a:r>
            <a:endParaRPr kumimoji="0" lang="fr-FR" sz="1200" b="1" i="0" u="none" strike="noStrike" kern="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6214" y="255170"/>
            <a:ext cx="1620004" cy="9333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9085" y="3068960"/>
            <a:ext cx="1367792" cy="1011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3820" y="1659944"/>
            <a:ext cx="1278321" cy="10161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9" name="Connecteur droit avec flèche 18"/>
          <p:cNvCxnSpPr>
            <a:endCxn id="2053" idx="3"/>
          </p:cNvCxnSpPr>
          <p:nvPr/>
        </p:nvCxnSpPr>
        <p:spPr>
          <a:xfrm flipH="1">
            <a:off x="5126877" y="3574785"/>
            <a:ext cx="615163" cy="0"/>
          </a:xfrm>
          <a:prstGeom prst="straightConnector1">
            <a:avLst/>
          </a:prstGeom>
          <a:noFill/>
          <a:ln w="28575" cap="flat" cmpd="sng" algn="ctr">
            <a:solidFill>
              <a:srgbClr val="FF0000"/>
            </a:solidFill>
            <a:prstDash val="solid"/>
            <a:tailEnd type="arrow"/>
          </a:ln>
          <a:effectLst/>
        </p:spPr>
      </p:cxnSp>
      <p:cxnSp>
        <p:nvCxnSpPr>
          <p:cNvPr id="22" name="Connecteur droit avec flèche 21"/>
          <p:cNvCxnSpPr/>
          <p:nvPr/>
        </p:nvCxnSpPr>
        <p:spPr>
          <a:xfrm>
            <a:off x="5742040" y="2159897"/>
            <a:ext cx="0" cy="1414888"/>
          </a:xfrm>
          <a:prstGeom prst="straightConnector1">
            <a:avLst/>
          </a:prstGeom>
          <a:noFill/>
          <a:ln w="28575" cap="flat" cmpd="sng" algn="ctr">
            <a:solidFill>
              <a:srgbClr val="FF0000"/>
            </a:solidFill>
            <a:prstDash val="solid"/>
            <a:headEnd type="none" w="med" len="med"/>
            <a:tailEnd type="none" w="med" len="med"/>
          </a:ln>
          <a:effectLst/>
        </p:spPr>
      </p:cxnSp>
      <p:cxnSp>
        <p:nvCxnSpPr>
          <p:cNvPr id="26" name="Connecteur droit avec flèche 25"/>
          <p:cNvCxnSpPr>
            <a:endCxn id="2053" idx="1"/>
          </p:cNvCxnSpPr>
          <p:nvPr/>
        </p:nvCxnSpPr>
        <p:spPr>
          <a:xfrm>
            <a:off x="3149586" y="3574785"/>
            <a:ext cx="609499" cy="0"/>
          </a:xfrm>
          <a:prstGeom prst="straightConnector1">
            <a:avLst/>
          </a:prstGeom>
          <a:noFill/>
          <a:ln w="28575" cap="flat" cmpd="sng" algn="ctr">
            <a:solidFill>
              <a:srgbClr val="00B050"/>
            </a:solidFill>
            <a:prstDash val="solid"/>
            <a:headEnd type="none" w="med" len="med"/>
            <a:tailEnd type="none" w="med" len="med"/>
          </a:ln>
          <a:effectLst/>
        </p:spPr>
      </p:cxnSp>
      <p:cxnSp>
        <p:nvCxnSpPr>
          <p:cNvPr id="28" name="Connecteur droit avec flèche 27"/>
          <p:cNvCxnSpPr/>
          <p:nvPr/>
        </p:nvCxnSpPr>
        <p:spPr>
          <a:xfrm flipV="1">
            <a:off x="3149586" y="2159897"/>
            <a:ext cx="0" cy="1414888"/>
          </a:xfrm>
          <a:prstGeom prst="straightConnector1">
            <a:avLst/>
          </a:prstGeom>
          <a:noFill/>
          <a:ln w="28575" cap="flat" cmpd="sng" algn="ctr">
            <a:solidFill>
              <a:srgbClr val="00B050"/>
            </a:solidFill>
            <a:prstDash val="solid"/>
            <a:headEnd type="none" w="med" len="med"/>
            <a:tailEnd type="none" w="med" len="med"/>
          </a:ln>
          <a:effectLst/>
        </p:spPr>
      </p:cxnSp>
      <p:sp>
        <p:nvSpPr>
          <p:cNvPr id="31" name="Éclair 30"/>
          <p:cNvSpPr/>
          <p:nvPr/>
        </p:nvSpPr>
        <p:spPr>
          <a:xfrm rot="16885611" flipH="1">
            <a:off x="3967961" y="853708"/>
            <a:ext cx="469563" cy="571345"/>
          </a:xfrm>
          <a:prstGeom prst="lightningBol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2" name="Picture 2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463041" y="4958060"/>
            <a:ext cx="866140" cy="6883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3" name="Image 32"/>
          <p:cNvPicPr/>
          <p:nvPr/>
        </p:nvPicPr>
        <p:blipFill>
          <a:blip r:embed="rId6"/>
          <a:stretch>
            <a:fillRect/>
          </a:stretch>
        </p:blipFill>
        <p:spPr>
          <a:xfrm>
            <a:off x="3352652" y="5013305"/>
            <a:ext cx="902335" cy="57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137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762000" y="889522"/>
            <a:ext cx="1620000" cy="782586"/>
          </a:xfrm>
          <a:prstGeom prst="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400" kern="0" dirty="0" smtClean="0">
                <a:solidFill>
                  <a:prstClr val="black"/>
                </a:solidFill>
                <a:latin typeface="Calibri"/>
              </a:rPr>
              <a:t>Acquérir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Clavier</a:t>
            </a:r>
          </a:p>
        </p:txBody>
      </p:sp>
      <p:cxnSp>
        <p:nvCxnSpPr>
          <p:cNvPr id="17" name="Connecteur droit avec flèche 16"/>
          <p:cNvCxnSpPr>
            <a:stCxn id="8" idx="3"/>
          </p:cNvCxnSpPr>
          <p:nvPr/>
        </p:nvCxnSpPr>
        <p:spPr>
          <a:xfrm>
            <a:off x="5382000" y="1280815"/>
            <a:ext cx="486310" cy="0"/>
          </a:xfrm>
          <a:prstGeom prst="straightConnector1">
            <a:avLst/>
          </a:prstGeom>
          <a:noFill/>
          <a:ln w="2857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arrow"/>
          </a:ln>
          <a:effectLst/>
        </p:spPr>
      </p:cxnSp>
      <p:sp>
        <p:nvSpPr>
          <p:cNvPr id="47" name="Rectangle 46"/>
          <p:cNvSpPr/>
          <p:nvPr/>
        </p:nvSpPr>
        <p:spPr>
          <a:xfrm>
            <a:off x="5868310" y="1052738"/>
            <a:ext cx="1395117" cy="456154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1" kern="0" dirty="0" smtClean="0">
                <a:solidFill>
                  <a:schemeClr val="accent5">
                    <a:lumMod val="50000"/>
                  </a:schemeClr>
                </a:solidFill>
                <a:latin typeface="Calibri"/>
              </a:rPr>
              <a:t>Information numérique 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1" i="0" u="none" strike="noStrike" kern="0" cap="none" spc="0" normalizeH="0" baseline="0" noProof="0" dirty="0" smtClean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(codée</a:t>
            </a:r>
            <a:r>
              <a:rPr kumimoji="0" lang="fr-FR" sz="1200" b="1" i="0" u="none" strike="noStrike" kern="0" cap="none" spc="0" normalizeH="0" noProof="0" dirty="0" smtClean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en binaire)</a:t>
            </a:r>
            <a:endParaRPr kumimoji="0" lang="fr-FR" sz="1200" b="1" i="0" u="none" strike="noStrike" kern="0" cap="none" spc="0" normalizeH="0" baseline="0" noProof="0" dirty="0" smtClean="0">
              <a:ln>
                <a:noFill/>
              </a:ln>
              <a:solidFill>
                <a:schemeClr val="accent5">
                  <a:lumMod val="50000"/>
                </a:scheme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43" name="Connecteur droit avec flèche 42"/>
          <p:cNvCxnSpPr/>
          <p:nvPr/>
        </p:nvCxnSpPr>
        <p:spPr>
          <a:xfrm>
            <a:off x="3275690" y="1280815"/>
            <a:ext cx="486310" cy="0"/>
          </a:xfrm>
          <a:prstGeom prst="straightConnector1">
            <a:avLst/>
          </a:prstGeom>
          <a:noFill/>
          <a:ln w="2857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arrow"/>
          </a:ln>
          <a:effectLst/>
        </p:spPr>
      </p:cxnSp>
      <p:sp>
        <p:nvSpPr>
          <p:cNvPr id="51" name="Rectangle 50"/>
          <p:cNvSpPr/>
          <p:nvPr/>
        </p:nvSpPr>
        <p:spPr>
          <a:xfrm>
            <a:off x="2195736" y="1052737"/>
            <a:ext cx="1395117" cy="456154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1" kern="0" dirty="0" smtClean="0">
                <a:solidFill>
                  <a:schemeClr val="accent5">
                    <a:lumMod val="50000"/>
                  </a:schemeClr>
                </a:solidFill>
                <a:latin typeface="Calibri"/>
              </a:rPr>
              <a:t>Touche</a:t>
            </a:r>
            <a:endParaRPr kumimoji="0" lang="fr-FR" sz="1200" b="1" i="0" u="none" strike="noStrike" kern="0" cap="none" spc="0" normalizeH="0" baseline="0" noProof="0" dirty="0" smtClean="0">
              <a:ln>
                <a:noFill/>
              </a:ln>
              <a:solidFill>
                <a:schemeClr val="accent5">
                  <a:lumMod val="50000"/>
                </a:scheme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2000" y="1809656"/>
            <a:ext cx="1620000" cy="10432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180232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lèche vers le bas 4"/>
          <p:cNvSpPr/>
          <p:nvPr/>
        </p:nvSpPr>
        <p:spPr>
          <a:xfrm>
            <a:off x="9461606" y="3585003"/>
            <a:ext cx="405180" cy="409672"/>
          </a:xfrm>
          <a:prstGeom prst="downArrow">
            <a:avLst/>
          </a:prstGeom>
          <a:solidFill>
            <a:sysClr val="window" lastClr="FFFFFF"/>
          </a:solidFill>
          <a:ln w="25400" cap="flat" cmpd="sng" algn="ctr">
            <a:solidFill>
              <a:srgbClr val="C0504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6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à coins arrondis 5"/>
          <p:cNvSpPr/>
          <p:nvPr/>
        </p:nvSpPr>
        <p:spPr>
          <a:xfrm>
            <a:off x="389752" y="2267179"/>
            <a:ext cx="10122728" cy="1089813"/>
          </a:xfrm>
          <a:prstGeom prst="roundRect">
            <a:avLst/>
          </a:prstGeom>
          <a:solidFill>
            <a:sysClr val="window" lastClr="FFFFFF"/>
          </a:solidFill>
          <a:ln w="25400" cap="flat" cmpd="sng" algn="ctr">
            <a:solidFill>
              <a:srgbClr val="C0504D"/>
            </a:solidFill>
            <a:prstDash val="solid"/>
          </a:ln>
          <a:effectLst/>
        </p:spPr>
        <p:txBody>
          <a:bodyPr rtlCol="0" anchor="b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0" i="1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Chaîne d’énergie</a:t>
            </a:r>
          </a:p>
        </p:txBody>
      </p:sp>
      <p:sp>
        <p:nvSpPr>
          <p:cNvPr id="7" name="Rectangle à coins arrondis 6"/>
          <p:cNvSpPr/>
          <p:nvPr/>
        </p:nvSpPr>
        <p:spPr>
          <a:xfrm>
            <a:off x="389752" y="521823"/>
            <a:ext cx="6473690" cy="1106977"/>
          </a:xfrm>
          <a:prstGeom prst="roundRect">
            <a:avLst/>
          </a:prstGeom>
          <a:solidFill>
            <a:sysClr val="window" lastClr="FFFFFF"/>
          </a:solidFill>
          <a:ln w="25400" cap="flat" cmpd="sng" algn="ctr">
            <a:solidFill>
              <a:srgbClr val="4F81BD"/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0" i="1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Chaîne d’information</a:t>
            </a:r>
          </a:p>
        </p:txBody>
      </p:sp>
      <p:sp>
        <p:nvSpPr>
          <p:cNvPr id="8" name="Rectangle 7"/>
          <p:cNvSpPr/>
          <p:nvPr/>
        </p:nvSpPr>
        <p:spPr>
          <a:xfrm>
            <a:off x="593482" y="908720"/>
            <a:ext cx="1620000" cy="470354"/>
          </a:xfrm>
          <a:prstGeom prst="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ACQUERIR</a:t>
            </a:r>
          </a:p>
        </p:txBody>
      </p:sp>
      <p:sp>
        <p:nvSpPr>
          <p:cNvPr id="9" name="Rectangle 8"/>
          <p:cNvSpPr/>
          <p:nvPr/>
        </p:nvSpPr>
        <p:spPr>
          <a:xfrm>
            <a:off x="2699792" y="908720"/>
            <a:ext cx="1620000" cy="470354"/>
          </a:xfrm>
          <a:prstGeom prst="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TRAITER</a:t>
            </a:r>
          </a:p>
        </p:txBody>
      </p:sp>
      <p:sp>
        <p:nvSpPr>
          <p:cNvPr id="10" name="Rectangle 9"/>
          <p:cNvSpPr/>
          <p:nvPr/>
        </p:nvSpPr>
        <p:spPr>
          <a:xfrm>
            <a:off x="4804257" y="908720"/>
            <a:ext cx="1620000" cy="471600"/>
          </a:xfrm>
          <a:prstGeom prst="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COMMUNIQUER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93482" y="2554987"/>
            <a:ext cx="1620000" cy="468000"/>
          </a:xfrm>
          <a:prstGeom prst="rect">
            <a:avLst/>
          </a:prstGeom>
          <a:gradFill rotWithShape="1">
            <a:gsLst>
              <a:gs pos="0">
                <a:srgbClr val="C0504D">
                  <a:tint val="50000"/>
                  <a:satMod val="300000"/>
                </a:srgbClr>
              </a:gs>
              <a:gs pos="35000">
                <a:srgbClr val="C0504D">
                  <a:tint val="37000"/>
                  <a:satMod val="300000"/>
                </a:srgbClr>
              </a:gs>
              <a:gs pos="100000">
                <a:srgbClr val="C0504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ALIMENTER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699792" y="2554987"/>
            <a:ext cx="1620000" cy="468000"/>
          </a:xfrm>
          <a:prstGeom prst="rect">
            <a:avLst/>
          </a:prstGeom>
          <a:gradFill rotWithShape="1">
            <a:gsLst>
              <a:gs pos="0">
                <a:srgbClr val="C0504D">
                  <a:tint val="50000"/>
                  <a:satMod val="300000"/>
                </a:srgbClr>
              </a:gs>
              <a:gs pos="35000">
                <a:srgbClr val="C0504D">
                  <a:tint val="37000"/>
                  <a:satMod val="300000"/>
                </a:srgbClr>
              </a:gs>
              <a:gs pos="100000">
                <a:srgbClr val="C0504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MODULER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804257" y="2554987"/>
            <a:ext cx="1620000" cy="468000"/>
          </a:xfrm>
          <a:prstGeom prst="rect">
            <a:avLst/>
          </a:prstGeom>
          <a:gradFill rotWithShape="1">
            <a:gsLst>
              <a:gs pos="0">
                <a:srgbClr val="C0504D">
                  <a:tint val="50000"/>
                  <a:satMod val="300000"/>
                </a:srgbClr>
              </a:gs>
              <a:gs pos="35000">
                <a:srgbClr val="C0504D">
                  <a:tint val="37000"/>
                  <a:satMod val="300000"/>
                </a:srgbClr>
              </a:gs>
              <a:gs pos="100000">
                <a:srgbClr val="C0504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CONVERTIR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863442" y="2554987"/>
            <a:ext cx="1620000" cy="468000"/>
          </a:xfrm>
          <a:prstGeom prst="rect">
            <a:avLst/>
          </a:prstGeom>
          <a:gradFill rotWithShape="1">
            <a:gsLst>
              <a:gs pos="0">
                <a:srgbClr val="C0504D">
                  <a:tint val="50000"/>
                  <a:satMod val="300000"/>
                </a:srgbClr>
              </a:gs>
              <a:gs pos="35000">
                <a:srgbClr val="C0504D">
                  <a:tint val="37000"/>
                  <a:satMod val="300000"/>
                </a:srgbClr>
              </a:gs>
              <a:gs pos="100000">
                <a:srgbClr val="C0504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TRANSMETTRE</a:t>
            </a:r>
          </a:p>
        </p:txBody>
      </p:sp>
      <p:sp>
        <p:nvSpPr>
          <p:cNvPr id="15" name="Rectangle 14"/>
          <p:cNvSpPr/>
          <p:nvPr/>
        </p:nvSpPr>
        <p:spPr>
          <a:xfrm>
            <a:off x="8979956" y="1839318"/>
            <a:ext cx="1368480" cy="1653808"/>
          </a:xfrm>
          <a:prstGeom prst="rect">
            <a:avLst/>
          </a:prstGeom>
          <a:gradFill rotWithShape="1">
            <a:gsLst>
              <a:gs pos="0">
                <a:srgbClr val="F79646">
                  <a:tint val="50000"/>
                  <a:satMod val="300000"/>
                </a:srgbClr>
              </a:gs>
              <a:gs pos="35000">
                <a:srgbClr val="F79646">
                  <a:tint val="37000"/>
                  <a:satMod val="300000"/>
                </a:srgbClr>
              </a:gs>
              <a:gs pos="100000">
                <a:srgbClr val="F7964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F7964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ACTION</a:t>
            </a:r>
          </a:p>
        </p:txBody>
      </p:sp>
      <p:cxnSp>
        <p:nvCxnSpPr>
          <p:cNvPr id="16" name="Connecteur droit avec flèche 15"/>
          <p:cNvCxnSpPr/>
          <p:nvPr/>
        </p:nvCxnSpPr>
        <p:spPr>
          <a:xfrm>
            <a:off x="107172" y="1255771"/>
            <a:ext cx="486310" cy="0"/>
          </a:xfrm>
          <a:prstGeom prst="straightConnector1">
            <a:avLst/>
          </a:prstGeom>
          <a:noFill/>
          <a:ln w="2857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arrow"/>
          </a:ln>
          <a:effectLst/>
        </p:spPr>
      </p:cxnSp>
      <p:cxnSp>
        <p:nvCxnSpPr>
          <p:cNvPr id="17" name="Connecteur droit avec flèche 16"/>
          <p:cNvCxnSpPr>
            <a:stCxn id="8" idx="3"/>
            <a:endCxn id="9" idx="1"/>
          </p:cNvCxnSpPr>
          <p:nvPr/>
        </p:nvCxnSpPr>
        <p:spPr>
          <a:xfrm>
            <a:off x="2213482" y="1143897"/>
            <a:ext cx="486310" cy="0"/>
          </a:xfrm>
          <a:prstGeom prst="straightConnector1">
            <a:avLst/>
          </a:prstGeom>
          <a:noFill/>
          <a:ln w="2857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arrow"/>
          </a:ln>
          <a:effectLst/>
        </p:spPr>
      </p:cxnSp>
      <p:cxnSp>
        <p:nvCxnSpPr>
          <p:cNvPr id="18" name="Connecteur droit avec flèche 17"/>
          <p:cNvCxnSpPr>
            <a:stCxn id="9" idx="3"/>
            <a:endCxn id="10" idx="1"/>
          </p:cNvCxnSpPr>
          <p:nvPr/>
        </p:nvCxnSpPr>
        <p:spPr>
          <a:xfrm>
            <a:off x="4319792" y="1143897"/>
            <a:ext cx="484465" cy="623"/>
          </a:xfrm>
          <a:prstGeom prst="straightConnector1">
            <a:avLst/>
          </a:prstGeom>
          <a:noFill/>
          <a:ln w="2857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arrow"/>
          </a:ln>
          <a:effectLst/>
        </p:spPr>
      </p:cxnSp>
      <p:cxnSp>
        <p:nvCxnSpPr>
          <p:cNvPr id="19" name="Connecteur droit avec flèche 18"/>
          <p:cNvCxnSpPr/>
          <p:nvPr/>
        </p:nvCxnSpPr>
        <p:spPr>
          <a:xfrm>
            <a:off x="6424257" y="1061020"/>
            <a:ext cx="624592" cy="0"/>
          </a:xfrm>
          <a:prstGeom prst="straightConnector1">
            <a:avLst/>
          </a:prstGeom>
          <a:noFill/>
          <a:ln w="2857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arrow"/>
          </a:ln>
          <a:effectLst/>
        </p:spPr>
      </p:cxnSp>
      <p:cxnSp>
        <p:nvCxnSpPr>
          <p:cNvPr id="20" name="Connecteur droit 19"/>
          <p:cNvCxnSpPr/>
          <p:nvPr/>
        </p:nvCxnSpPr>
        <p:spPr>
          <a:xfrm>
            <a:off x="6424257" y="1255771"/>
            <a:ext cx="312296" cy="0"/>
          </a:xfrm>
          <a:prstGeom prst="line">
            <a:avLst/>
          </a:prstGeom>
          <a:noFill/>
          <a:ln w="2857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21" name="Connecteur droit 20"/>
          <p:cNvCxnSpPr/>
          <p:nvPr/>
        </p:nvCxnSpPr>
        <p:spPr>
          <a:xfrm>
            <a:off x="2456637" y="1839317"/>
            <a:ext cx="4279916" cy="0"/>
          </a:xfrm>
          <a:prstGeom prst="line">
            <a:avLst/>
          </a:prstGeom>
          <a:noFill/>
          <a:ln w="2857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22" name="Connecteur droit 21"/>
          <p:cNvCxnSpPr/>
          <p:nvPr/>
        </p:nvCxnSpPr>
        <p:spPr>
          <a:xfrm flipV="1">
            <a:off x="6736553" y="1255771"/>
            <a:ext cx="0" cy="583546"/>
          </a:xfrm>
          <a:prstGeom prst="line">
            <a:avLst/>
          </a:prstGeom>
          <a:noFill/>
          <a:ln w="2857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23" name="Connecteur droit 22"/>
          <p:cNvCxnSpPr/>
          <p:nvPr/>
        </p:nvCxnSpPr>
        <p:spPr>
          <a:xfrm flipV="1">
            <a:off x="2456637" y="1833547"/>
            <a:ext cx="0" cy="867265"/>
          </a:xfrm>
          <a:prstGeom prst="line">
            <a:avLst/>
          </a:prstGeom>
          <a:noFill/>
          <a:ln w="2857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24" name="Connecteur droit 23"/>
          <p:cNvCxnSpPr/>
          <p:nvPr/>
        </p:nvCxnSpPr>
        <p:spPr>
          <a:xfrm>
            <a:off x="2456637" y="2700812"/>
            <a:ext cx="243155" cy="0"/>
          </a:xfrm>
          <a:prstGeom prst="line">
            <a:avLst/>
          </a:prstGeom>
          <a:noFill/>
          <a:ln w="2857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  <a:headEnd type="none" w="med" len="med"/>
            <a:tailEnd type="arrow" w="med" len="med"/>
          </a:ln>
          <a:effectLst/>
        </p:spPr>
      </p:cxnSp>
      <p:cxnSp>
        <p:nvCxnSpPr>
          <p:cNvPr id="30" name="Connecteur droit 29"/>
          <p:cNvCxnSpPr/>
          <p:nvPr/>
        </p:nvCxnSpPr>
        <p:spPr>
          <a:xfrm flipV="1">
            <a:off x="8302419" y="430525"/>
            <a:ext cx="0" cy="1836655"/>
          </a:xfrm>
          <a:prstGeom prst="line">
            <a:avLst/>
          </a:prstGeom>
          <a:noFill/>
          <a:ln w="28575" cap="flat" cmpd="sng" algn="ctr">
            <a:solidFill>
              <a:srgbClr val="92D050"/>
            </a:solidFill>
            <a:prstDash val="solid"/>
          </a:ln>
          <a:effectLst/>
        </p:spPr>
      </p:cxnSp>
      <p:cxnSp>
        <p:nvCxnSpPr>
          <p:cNvPr id="31" name="Connecteur droit 30"/>
          <p:cNvCxnSpPr/>
          <p:nvPr/>
        </p:nvCxnSpPr>
        <p:spPr>
          <a:xfrm flipH="1">
            <a:off x="107172" y="430525"/>
            <a:ext cx="8195247" cy="0"/>
          </a:xfrm>
          <a:prstGeom prst="line">
            <a:avLst/>
          </a:prstGeom>
          <a:noFill/>
          <a:ln w="28575" cap="flat" cmpd="sng" algn="ctr">
            <a:solidFill>
              <a:srgbClr val="92D050"/>
            </a:solidFill>
            <a:prstDash val="solid"/>
          </a:ln>
          <a:effectLst/>
        </p:spPr>
      </p:cxnSp>
      <p:cxnSp>
        <p:nvCxnSpPr>
          <p:cNvPr id="32" name="Connecteur droit 31"/>
          <p:cNvCxnSpPr/>
          <p:nvPr/>
        </p:nvCxnSpPr>
        <p:spPr>
          <a:xfrm>
            <a:off x="107172" y="1043647"/>
            <a:ext cx="486310" cy="0"/>
          </a:xfrm>
          <a:prstGeom prst="line">
            <a:avLst/>
          </a:prstGeom>
          <a:noFill/>
          <a:ln w="28575" cap="flat" cmpd="sng" algn="ctr">
            <a:solidFill>
              <a:srgbClr val="92D050"/>
            </a:solidFill>
            <a:prstDash val="solid"/>
            <a:headEnd type="none" w="med" len="med"/>
            <a:tailEnd type="arrow" w="med" len="med"/>
          </a:ln>
          <a:effectLst/>
        </p:spPr>
      </p:cxnSp>
      <p:cxnSp>
        <p:nvCxnSpPr>
          <p:cNvPr id="33" name="Connecteur droit 32"/>
          <p:cNvCxnSpPr/>
          <p:nvPr/>
        </p:nvCxnSpPr>
        <p:spPr>
          <a:xfrm flipV="1">
            <a:off x="107172" y="430525"/>
            <a:ext cx="0" cy="613123"/>
          </a:xfrm>
          <a:prstGeom prst="line">
            <a:avLst/>
          </a:prstGeom>
          <a:noFill/>
          <a:ln w="28575" cap="flat" cmpd="sng" algn="ctr">
            <a:solidFill>
              <a:srgbClr val="92D050"/>
            </a:solidFill>
            <a:prstDash val="solid"/>
          </a:ln>
          <a:effectLst/>
        </p:spPr>
      </p:cxnSp>
      <p:cxnSp>
        <p:nvCxnSpPr>
          <p:cNvPr id="34" name="Connecteur droit 33"/>
          <p:cNvCxnSpPr/>
          <p:nvPr/>
        </p:nvCxnSpPr>
        <p:spPr>
          <a:xfrm>
            <a:off x="10348436" y="2060848"/>
            <a:ext cx="409038" cy="2542"/>
          </a:xfrm>
          <a:prstGeom prst="line">
            <a:avLst/>
          </a:prstGeom>
          <a:noFill/>
          <a:ln w="2857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  <a:headEnd type="none" w="med" len="med"/>
            <a:tailEnd type="arrow" w="med" len="med"/>
          </a:ln>
          <a:effectLst/>
        </p:spPr>
      </p:cxnSp>
      <p:sp>
        <p:nvSpPr>
          <p:cNvPr id="35" name="Flèche vers le bas 34"/>
          <p:cNvSpPr/>
          <p:nvPr/>
        </p:nvSpPr>
        <p:spPr>
          <a:xfrm>
            <a:off x="9461606" y="954747"/>
            <a:ext cx="405180" cy="819344"/>
          </a:xfrm>
          <a:prstGeom prst="downArrow">
            <a:avLst/>
          </a:prstGeom>
          <a:solidFill>
            <a:sysClr val="window" lastClr="FFFFFF"/>
          </a:solidFill>
          <a:ln w="25400" cap="flat" cmpd="sng" algn="ctr">
            <a:solidFill>
              <a:srgbClr val="C0504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6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3582943" y="1535190"/>
            <a:ext cx="1482684" cy="409672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Ordres</a:t>
            </a:r>
          </a:p>
        </p:txBody>
      </p:sp>
      <p:sp>
        <p:nvSpPr>
          <p:cNvPr id="45" name="Rectangle 44"/>
          <p:cNvSpPr/>
          <p:nvPr/>
        </p:nvSpPr>
        <p:spPr>
          <a:xfrm>
            <a:off x="8058617" y="399057"/>
            <a:ext cx="1482684" cy="949795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Grandeurs physiques à acquérir</a:t>
            </a:r>
          </a:p>
        </p:txBody>
      </p:sp>
      <p:sp>
        <p:nvSpPr>
          <p:cNvPr id="46" name="Rectangle 45"/>
          <p:cNvSpPr/>
          <p:nvPr/>
        </p:nvSpPr>
        <p:spPr>
          <a:xfrm>
            <a:off x="6736553" y="430525"/>
            <a:ext cx="1452974" cy="949795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Infos destinées à d’autres interfaces H/M</a:t>
            </a:r>
          </a:p>
        </p:txBody>
      </p:sp>
      <p:sp>
        <p:nvSpPr>
          <p:cNvPr id="47" name="Rectangle 46"/>
          <p:cNvSpPr/>
          <p:nvPr/>
        </p:nvSpPr>
        <p:spPr>
          <a:xfrm>
            <a:off x="-1180675" y="889522"/>
            <a:ext cx="1452974" cy="949795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Infos issues de d’autres interfaces H/M</a:t>
            </a:r>
          </a:p>
        </p:txBody>
      </p:sp>
      <p:sp>
        <p:nvSpPr>
          <p:cNvPr id="48" name="Rectangle 47"/>
          <p:cNvSpPr/>
          <p:nvPr/>
        </p:nvSpPr>
        <p:spPr>
          <a:xfrm>
            <a:off x="4676079" y="3725845"/>
            <a:ext cx="2952530" cy="474897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H/M : Homme – Machine </a:t>
            </a:r>
          </a:p>
        </p:txBody>
      </p:sp>
      <p:sp>
        <p:nvSpPr>
          <p:cNvPr id="49" name="Rectangle 48"/>
          <p:cNvSpPr/>
          <p:nvPr/>
        </p:nvSpPr>
        <p:spPr>
          <a:xfrm>
            <a:off x="8922854" y="521823"/>
            <a:ext cx="1482684" cy="409672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MOE</a:t>
            </a:r>
          </a:p>
        </p:txBody>
      </p:sp>
      <p:sp>
        <p:nvSpPr>
          <p:cNvPr id="50" name="Rectangle 49"/>
          <p:cNvSpPr/>
          <p:nvPr/>
        </p:nvSpPr>
        <p:spPr>
          <a:xfrm>
            <a:off x="8649677" y="3955432"/>
            <a:ext cx="2029038" cy="409672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MOS = MOE + VA</a:t>
            </a:r>
          </a:p>
        </p:txBody>
      </p:sp>
      <p:sp>
        <p:nvSpPr>
          <p:cNvPr id="62" name="Rectangle 61"/>
          <p:cNvSpPr/>
          <p:nvPr/>
        </p:nvSpPr>
        <p:spPr>
          <a:xfrm>
            <a:off x="1746164" y="3493126"/>
            <a:ext cx="9444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kern="0" dirty="0" smtClean="0">
                <a:solidFill>
                  <a:prstClr val="black"/>
                </a:solidFill>
              </a:rPr>
              <a:t>Énergie </a:t>
            </a:r>
            <a:endParaRPr lang="fr-FR" dirty="0"/>
          </a:p>
        </p:txBody>
      </p:sp>
      <p:sp>
        <p:nvSpPr>
          <p:cNvPr id="67" name="Éclair 66"/>
          <p:cNvSpPr/>
          <p:nvPr/>
        </p:nvSpPr>
        <p:spPr>
          <a:xfrm rot="15177192" flipH="1">
            <a:off x="2314554" y="2615325"/>
            <a:ext cx="294375" cy="429069"/>
          </a:xfrm>
          <a:prstGeom prst="lightningBolt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8" name="Éclair 67"/>
          <p:cNvSpPr/>
          <p:nvPr/>
        </p:nvSpPr>
        <p:spPr>
          <a:xfrm rot="15177192" flipH="1">
            <a:off x="198037" y="2529537"/>
            <a:ext cx="294375" cy="429069"/>
          </a:xfrm>
          <a:prstGeom prst="lightningBolt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9" name="Éclair 68"/>
          <p:cNvSpPr/>
          <p:nvPr/>
        </p:nvSpPr>
        <p:spPr>
          <a:xfrm rot="15177192" flipH="1">
            <a:off x="4408813" y="2544065"/>
            <a:ext cx="294375" cy="429069"/>
          </a:xfrm>
          <a:prstGeom prst="lightningBolt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0" name="Éclair 69"/>
          <p:cNvSpPr/>
          <p:nvPr/>
        </p:nvSpPr>
        <p:spPr>
          <a:xfrm rot="15177192" flipH="1">
            <a:off x="8584511" y="2519619"/>
            <a:ext cx="294375" cy="429069"/>
          </a:xfrm>
          <a:prstGeom prst="lightningBolt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1" name="Éclair 70"/>
          <p:cNvSpPr/>
          <p:nvPr/>
        </p:nvSpPr>
        <p:spPr>
          <a:xfrm rot="15177192" flipH="1">
            <a:off x="1360703" y="3418078"/>
            <a:ext cx="294375" cy="429069"/>
          </a:xfrm>
          <a:prstGeom prst="lightningBolt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2" name="Éclair 71"/>
          <p:cNvSpPr/>
          <p:nvPr/>
        </p:nvSpPr>
        <p:spPr>
          <a:xfrm rot="15177192" flipH="1">
            <a:off x="6525327" y="2574452"/>
            <a:ext cx="294375" cy="429069"/>
          </a:xfrm>
          <a:prstGeom prst="lightningBolt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010145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237161" y="430525"/>
            <a:ext cx="6668285" cy="47807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à coins arrondis 5"/>
          <p:cNvSpPr/>
          <p:nvPr/>
        </p:nvSpPr>
        <p:spPr>
          <a:xfrm>
            <a:off x="389752" y="2267179"/>
            <a:ext cx="10122728" cy="1893088"/>
          </a:xfrm>
          <a:prstGeom prst="roundRect">
            <a:avLst/>
          </a:prstGeom>
          <a:solidFill>
            <a:schemeClr val="bg1">
              <a:alpha val="79000"/>
            </a:schemeClr>
          </a:solidFill>
          <a:ln w="25400" cap="flat" cmpd="sng" algn="ctr">
            <a:solidFill>
              <a:srgbClr val="C0504D"/>
            </a:solidFill>
            <a:prstDash val="solid"/>
          </a:ln>
          <a:effectLst/>
        </p:spPr>
        <p:txBody>
          <a:bodyPr rtlCol="0" anchor="b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0" i="1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						Chaîne d’énergie</a:t>
            </a:r>
          </a:p>
        </p:txBody>
      </p:sp>
      <p:sp>
        <p:nvSpPr>
          <p:cNvPr id="7" name="Rectangle à coins arrondis 6"/>
          <p:cNvSpPr/>
          <p:nvPr/>
        </p:nvSpPr>
        <p:spPr>
          <a:xfrm>
            <a:off x="389752" y="399057"/>
            <a:ext cx="6473690" cy="1229743"/>
          </a:xfrm>
          <a:prstGeom prst="roundRect">
            <a:avLst/>
          </a:prstGeom>
          <a:solidFill>
            <a:sysClr val="window" lastClr="FFFFFF"/>
          </a:solidFill>
          <a:ln w="25400" cap="flat" cmpd="sng" algn="ctr">
            <a:solidFill>
              <a:srgbClr val="4F81BD"/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0" i="1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Chaîne d’information</a:t>
            </a:r>
          </a:p>
        </p:txBody>
      </p:sp>
      <p:sp>
        <p:nvSpPr>
          <p:cNvPr id="8" name="Rectangle 7"/>
          <p:cNvSpPr/>
          <p:nvPr/>
        </p:nvSpPr>
        <p:spPr>
          <a:xfrm>
            <a:off x="593482" y="737086"/>
            <a:ext cx="1620000" cy="798104"/>
          </a:xfrm>
          <a:prstGeom prst="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Capteurs de vitesse, de lumière, de pluie , pédales … </a:t>
            </a:r>
          </a:p>
        </p:txBody>
      </p:sp>
      <p:sp>
        <p:nvSpPr>
          <p:cNvPr id="9" name="Rectangle 8"/>
          <p:cNvSpPr/>
          <p:nvPr/>
        </p:nvSpPr>
        <p:spPr>
          <a:xfrm>
            <a:off x="2699792" y="737086"/>
            <a:ext cx="1620000" cy="798104"/>
          </a:xfrm>
          <a:prstGeom prst="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Unité</a:t>
            </a:r>
            <a:r>
              <a:rPr kumimoji="0" lang="fr-FR" sz="1400" b="0" i="0" u="none" strike="noStrike" kern="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de traitement et de stockage et de commande</a:t>
            </a:r>
            <a:endParaRPr kumimoji="0" lang="fr-FR" sz="14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804257" y="737086"/>
            <a:ext cx="1620000" cy="798104"/>
          </a:xfrm>
          <a:prstGeom prst="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Voyants,</a:t>
            </a:r>
            <a:r>
              <a:rPr kumimoji="0" lang="fr-FR" sz="1400" b="0" i="0" u="none" strike="noStrike" kern="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alertes tableau de bord …</a:t>
            </a:r>
            <a:endParaRPr kumimoji="0" lang="fr-FR" sz="14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93482" y="2554987"/>
            <a:ext cx="1620000" cy="1030016"/>
          </a:xfrm>
          <a:prstGeom prst="rect">
            <a:avLst/>
          </a:prstGeom>
          <a:noFill/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Batterie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699792" y="2554987"/>
            <a:ext cx="1620000" cy="468000"/>
          </a:xfrm>
          <a:prstGeom prst="rect">
            <a:avLst/>
          </a:prstGeom>
          <a:gradFill rotWithShape="1">
            <a:gsLst>
              <a:gs pos="0">
                <a:srgbClr val="C0504D">
                  <a:tint val="50000"/>
                  <a:satMod val="300000"/>
                </a:srgbClr>
              </a:gs>
              <a:gs pos="35000">
                <a:srgbClr val="C0504D">
                  <a:tint val="37000"/>
                  <a:satMod val="300000"/>
                </a:srgbClr>
              </a:gs>
              <a:gs pos="100000">
                <a:srgbClr val="C0504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1" i="1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ONDULEUR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804257" y="2554986"/>
            <a:ext cx="1620000" cy="1450078"/>
          </a:xfrm>
          <a:prstGeom prst="rect">
            <a:avLst/>
          </a:prstGeom>
          <a:noFill/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MOTEUR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863442" y="2554987"/>
            <a:ext cx="1620000" cy="468000"/>
          </a:xfrm>
          <a:prstGeom prst="rect">
            <a:avLst/>
          </a:prstGeom>
          <a:gradFill rotWithShape="1">
            <a:gsLst>
              <a:gs pos="0">
                <a:srgbClr val="C0504D">
                  <a:tint val="50000"/>
                  <a:satMod val="300000"/>
                </a:srgbClr>
              </a:gs>
              <a:gs pos="35000">
                <a:srgbClr val="C0504D">
                  <a:tint val="37000"/>
                  <a:satMod val="300000"/>
                </a:srgbClr>
              </a:gs>
              <a:gs pos="100000">
                <a:srgbClr val="C0504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400" kern="0" dirty="0" smtClean="0">
                <a:solidFill>
                  <a:prstClr val="black"/>
                </a:solidFill>
                <a:latin typeface="Calibri"/>
              </a:rPr>
              <a:t>Transmission</a:t>
            </a:r>
            <a:endParaRPr kumimoji="0" lang="fr-FR" sz="14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8979956" y="1839318"/>
            <a:ext cx="1368480" cy="1653808"/>
          </a:xfrm>
          <a:prstGeom prst="rect">
            <a:avLst/>
          </a:prstGeom>
          <a:gradFill rotWithShape="1">
            <a:gsLst>
              <a:gs pos="0">
                <a:srgbClr val="F79646">
                  <a:tint val="50000"/>
                  <a:satMod val="300000"/>
                </a:srgbClr>
              </a:gs>
              <a:gs pos="35000">
                <a:srgbClr val="F79646">
                  <a:tint val="37000"/>
                  <a:satMod val="300000"/>
                </a:srgbClr>
              </a:gs>
              <a:gs pos="100000">
                <a:srgbClr val="F7964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F7964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Déplacer un</a:t>
            </a:r>
            <a:r>
              <a:rPr kumimoji="0" lang="fr-FR" sz="1400" b="0" i="0" u="none" strike="noStrike" kern="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véhicule</a:t>
            </a:r>
            <a:endParaRPr kumimoji="0" lang="fr-FR" sz="14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6" name="Connecteur droit avec flèche 15"/>
          <p:cNvCxnSpPr/>
          <p:nvPr/>
        </p:nvCxnSpPr>
        <p:spPr>
          <a:xfrm>
            <a:off x="107172" y="1255771"/>
            <a:ext cx="486310" cy="0"/>
          </a:xfrm>
          <a:prstGeom prst="straightConnector1">
            <a:avLst/>
          </a:prstGeom>
          <a:noFill/>
          <a:ln w="2857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arrow"/>
          </a:ln>
          <a:effectLst/>
        </p:spPr>
      </p:cxnSp>
      <p:cxnSp>
        <p:nvCxnSpPr>
          <p:cNvPr id="17" name="Connecteur droit avec flèche 16"/>
          <p:cNvCxnSpPr>
            <a:stCxn id="8" idx="3"/>
            <a:endCxn id="9" idx="1"/>
          </p:cNvCxnSpPr>
          <p:nvPr/>
        </p:nvCxnSpPr>
        <p:spPr>
          <a:xfrm>
            <a:off x="2213482" y="1136138"/>
            <a:ext cx="486310" cy="0"/>
          </a:xfrm>
          <a:prstGeom prst="straightConnector1">
            <a:avLst/>
          </a:prstGeom>
          <a:noFill/>
          <a:ln w="2857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arrow"/>
          </a:ln>
          <a:effectLst/>
        </p:spPr>
      </p:cxnSp>
      <p:cxnSp>
        <p:nvCxnSpPr>
          <p:cNvPr id="18" name="Connecteur droit avec flèche 17"/>
          <p:cNvCxnSpPr>
            <a:stCxn id="9" idx="3"/>
            <a:endCxn id="10" idx="1"/>
          </p:cNvCxnSpPr>
          <p:nvPr/>
        </p:nvCxnSpPr>
        <p:spPr>
          <a:xfrm>
            <a:off x="4319792" y="1136138"/>
            <a:ext cx="484465" cy="0"/>
          </a:xfrm>
          <a:prstGeom prst="straightConnector1">
            <a:avLst/>
          </a:prstGeom>
          <a:noFill/>
          <a:ln w="2857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arrow"/>
          </a:ln>
          <a:effectLst/>
        </p:spPr>
      </p:cxnSp>
      <p:cxnSp>
        <p:nvCxnSpPr>
          <p:cNvPr id="19" name="Connecteur droit avec flèche 18"/>
          <p:cNvCxnSpPr/>
          <p:nvPr/>
        </p:nvCxnSpPr>
        <p:spPr>
          <a:xfrm>
            <a:off x="6424257" y="1061020"/>
            <a:ext cx="624592" cy="0"/>
          </a:xfrm>
          <a:prstGeom prst="straightConnector1">
            <a:avLst/>
          </a:prstGeom>
          <a:noFill/>
          <a:ln w="2857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arrow"/>
          </a:ln>
          <a:effectLst/>
        </p:spPr>
      </p:cxnSp>
      <p:cxnSp>
        <p:nvCxnSpPr>
          <p:cNvPr id="21" name="Connecteur droit 20"/>
          <p:cNvCxnSpPr/>
          <p:nvPr/>
        </p:nvCxnSpPr>
        <p:spPr>
          <a:xfrm>
            <a:off x="2456637" y="1839317"/>
            <a:ext cx="1323275" cy="0"/>
          </a:xfrm>
          <a:prstGeom prst="line">
            <a:avLst/>
          </a:prstGeom>
          <a:noFill/>
          <a:ln w="2857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22" name="Connecteur droit 21"/>
          <p:cNvCxnSpPr/>
          <p:nvPr/>
        </p:nvCxnSpPr>
        <p:spPr>
          <a:xfrm flipV="1">
            <a:off x="3779912" y="1555687"/>
            <a:ext cx="0" cy="291773"/>
          </a:xfrm>
          <a:prstGeom prst="line">
            <a:avLst/>
          </a:prstGeom>
          <a:noFill/>
          <a:ln w="2857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23" name="Connecteur droit 22"/>
          <p:cNvCxnSpPr/>
          <p:nvPr/>
        </p:nvCxnSpPr>
        <p:spPr>
          <a:xfrm flipV="1">
            <a:off x="2456637" y="1833547"/>
            <a:ext cx="0" cy="867265"/>
          </a:xfrm>
          <a:prstGeom prst="line">
            <a:avLst/>
          </a:prstGeom>
          <a:noFill/>
          <a:ln w="2857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24" name="Connecteur droit 23"/>
          <p:cNvCxnSpPr/>
          <p:nvPr/>
        </p:nvCxnSpPr>
        <p:spPr>
          <a:xfrm>
            <a:off x="2456637" y="2700812"/>
            <a:ext cx="243155" cy="0"/>
          </a:xfrm>
          <a:prstGeom prst="line">
            <a:avLst/>
          </a:prstGeom>
          <a:noFill/>
          <a:ln w="2857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  <a:headEnd type="none" w="med" len="med"/>
            <a:tailEnd type="arrow" w="med" len="med"/>
          </a:ln>
          <a:effectLst/>
        </p:spPr>
      </p:cxnSp>
      <p:cxnSp>
        <p:nvCxnSpPr>
          <p:cNvPr id="30" name="Connecteur droit 29"/>
          <p:cNvCxnSpPr/>
          <p:nvPr/>
        </p:nvCxnSpPr>
        <p:spPr>
          <a:xfrm flipV="1">
            <a:off x="8302419" y="260648"/>
            <a:ext cx="0" cy="2006533"/>
          </a:xfrm>
          <a:prstGeom prst="line">
            <a:avLst/>
          </a:prstGeom>
          <a:noFill/>
          <a:ln w="28575" cap="flat" cmpd="sng" algn="ctr">
            <a:solidFill>
              <a:srgbClr val="92D050"/>
            </a:solidFill>
            <a:prstDash val="solid"/>
          </a:ln>
          <a:effectLst/>
        </p:spPr>
      </p:cxnSp>
      <p:cxnSp>
        <p:nvCxnSpPr>
          <p:cNvPr id="31" name="Connecteur droit 30"/>
          <p:cNvCxnSpPr/>
          <p:nvPr/>
        </p:nvCxnSpPr>
        <p:spPr>
          <a:xfrm flipH="1">
            <a:off x="96967" y="260648"/>
            <a:ext cx="8205453" cy="0"/>
          </a:xfrm>
          <a:prstGeom prst="line">
            <a:avLst/>
          </a:prstGeom>
          <a:noFill/>
          <a:ln w="28575" cap="flat" cmpd="sng" algn="ctr">
            <a:solidFill>
              <a:srgbClr val="92D050"/>
            </a:solidFill>
            <a:prstDash val="solid"/>
          </a:ln>
          <a:effectLst/>
        </p:spPr>
      </p:cxnSp>
      <p:cxnSp>
        <p:nvCxnSpPr>
          <p:cNvPr id="32" name="Connecteur droit 31"/>
          <p:cNvCxnSpPr/>
          <p:nvPr/>
        </p:nvCxnSpPr>
        <p:spPr>
          <a:xfrm>
            <a:off x="107172" y="1043647"/>
            <a:ext cx="486310" cy="0"/>
          </a:xfrm>
          <a:prstGeom prst="line">
            <a:avLst/>
          </a:prstGeom>
          <a:noFill/>
          <a:ln w="28575" cap="flat" cmpd="sng" algn="ctr">
            <a:solidFill>
              <a:srgbClr val="92D050"/>
            </a:solidFill>
            <a:prstDash val="solid"/>
            <a:headEnd type="none" w="med" len="med"/>
            <a:tailEnd type="arrow" w="med" len="med"/>
          </a:ln>
          <a:effectLst/>
        </p:spPr>
      </p:cxnSp>
      <p:cxnSp>
        <p:nvCxnSpPr>
          <p:cNvPr id="33" name="Connecteur droit 32"/>
          <p:cNvCxnSpPr/>
          <p:nvPr/>
        </p:nvCxnSpPr>
        <p:spPr>
          <a:xfrm flipH="1" flipV="1">
            <a:off x="96982" y="263236"/>
            <a:ext cx="0" cy="780413"/>
          </a:xfrm>
          <a:prstGeom prst="line">
            <a:avLst/>
          </a:prstGeom>
          <a:noFill/>
          <a:ln w="28575" cap="flat" cmpd="sng" algn="ctr">
            <a:solidFill>
              <a:srgbClr val="92D050"/>
            </a:solidFill>
            <a:prstDash val="solid"/>
          </a:ln>
          <a:effectLst/>
        </p:spPr>
      </p:cxnSp>
      <p:cxnSp>
        <p:nvCxnSpPr>
          <p:cNvPr id="34" name="Connecteur droit 33"/>
          <p:cNvCxnSpPr/>
          <p:nvPr/>
        </p:nvCxnSpPr>
        <p:spPr>
          <a:xfrm>
            <a:off x="10348436" y="2060848"/>
            <a:ext cx="409038" cy="2542"/>
          </a:xfrm>
          <a:prstGeom prst="line">
            <a:avLst/>
          </a:prstGeom>
          <a:noFill/>
          <a:ln w="2857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  <a:headEnd type="none" w="med" len="med"/>
            <a:tailEnd type="arrow" w="med" len="med"/>
          </a:ln>
          <a:effectLst/>
        </p:spPr>
      </p:cxnSp>
      <p:sp>
        <p:nvSpPr>
          <p:cNvPr id="35" name="Flèche vers le bas 34"/>
          <p:cNvSpPr/>
          <p:nvPr/>
        </p:nvSpPr>
        <p:spPr>
          <a:xfrm>
            <a:off x="9461606" y="954747"/>
            <a:ext cx="405180" cy="819344"/>
          </a:xfrm>
          <a:prstGeom prst="downArrow">
            <a:avLst/>
          </a:prstGeom>
          <a:solidFill>
            <a:sysClr val="window" lastClr="FFFFFF"/>
          </a:solidFill>
          <a:ln w="25400" cap="flat" cmpd="sng" algn="ctr">
            <a:solidFill>
              <a:srgbClr val="C0504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6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2483768" y="1535190"/>
            <a:ext cx="1482684" cy="409672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Ordres</a:t>
            </a:r>
          </a:p>
        </p:txBody>
      </p:sp>
      <p:sp>
        <p:nvSpPr>
          <p:cNvPr id="45" name="Rectangle 44"/>
          <p:cNvSpPr/>
          <p:nvPr/>
        </p:nvSpPr>
        <p:spPr>
          <a:xfrm>
            <a:off x="8045776" y="-179622"/>
            <a:ext cx="1482684" cy="949795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Grandeurs physiques à acquérir</a:t>
            </a:r>
          </a:p>
        </p:txBody>
      </p:sp>
      <p:sp>
        <p:nvSpPr>
          <p:cNvPr id="46" name="Rectangle 45"/>
          <p:cNvSpPr/>
          <p:nvPr/>
        </p:nvSpPr>
        <p:spPr>
          <a:xfrm>
            <a:off x="6736553" y="430525"/>
            <a:ext cx="1452974" cy="949795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Infos destinées à d’autres interfaces H/M</a:t>
            </a:r>
          </a:p>
        </p:txBody>
      </p:sp>
      <p:sp>
        <p:nvSpPr>
          <p:cNvPr id="47" name="Rectangle 46"/>
          <p:cNvSpPr/>
          <p:nvPr/>
        </p:nvSpPr>
        <p:spPr>
          <a:xfrm>
            <a:off x="-1180675" y="889522"/>
            <a:ext cx="1452974" cy="949795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Infos issues de d’autres interfaces H/M</a:t>
            </a:r>
          </a:p>
        </p:txBody>
      </p:sp>
      <p:sp>
        <p:nvSpPr>
          <p:cNvPr id="49" name="Rectangle 48"/>
          <p:cNvSpPr/>
          <p:nvPr/>
        </p:nvSpPr>
        <p:spPr>
          <a:xfrm>
            <a:off x="8922854" y="521823"/>
            <a:ext cx="1482684" cy="409672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Véhicule arrêté</a:t>
            </a:r>
          </a:p>
        </p:txBody>
      </p:sp>
      <p:sp>
        <p:nvSpPr>
          <p:cNvPr id="50" name="Rectangle 49"/>
          <p:cNvSpPr/>
          <p:nvPr/>
        </p:nvSpPr>
        <p:spPr>
          <a:xfrm>
            <a:off x="8649677" y="4160268"/>
            <a:ext cx="2029038" cy="409672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Véhicule</a:t>
            </a:r>
            <a:r>
              <a:rPr kumimoji="0" lang="fr-FR" sz="1600" b="1" i="0" u="none" strike="noStrike" kern="0" cap="none" spc="0" normalizeH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en déplacement</a:t>
            </a:r>
            <a:endParaRPr kumimoji="0" lang="fr-FR" sz="1600" b="1" i="0" u="none" strike="noStrike" kern="0" cap="none" spc="0" normalizeH="0" baseline="0" noProof="0" dirty="0" smtClean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7" name="Éclair 66"/>
          <p:cNvSpPr/>
          <p:nvPr/>
        </p:nvSpPr>
        <p:spPr>
          <a:xfrm rot="15177192" flipH="1">
            <a:off x="2314554" y="2615325"/>
            <a:ext cx="294375" cy="429069"/>
          </a:xfrm>
          <a:prstGeom prst="lightningBolt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8" name="Éclair 67"/>
          <p:cNvSpPr/>
          <p:nvPr/>
        </p:nvSpPr>
        <p:spPr>
          <a:xfrm rot="15177192" flipH="1">
            <a:off x="198037" y="2529537"/>
            <a:ext cx="294375" cy="429069"/>
          </a:xfrm>
          <a:prstGeom prst="lightningBolt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9" name="Éclair 68"/>
          <p:cNvSpPr/>
          <p:nvPr/>
        </p:nvSpPr>
        <p:spPr>
          <a:xfrm rot="15177192" flipH="1">
            <a:off x="4408813" y="2544065"/>
            <a:ext cx="294375" cy="429069"/>
          </a:xfrm>
          <a:prstGeom prst="lightningBolt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0" name="Éclair 69"/>
          <p:cNvSpPr/>
          <p:nvPr/>
        </p:nvSpPr>
        <p:spPr>
          <a:xfrm rot="15177192" flipH="1">
            <a:off x="8584511" y="2519619"/>
            <a:ext cx="294375" cy="429069"/>
          </a:xfrm>
          <a:prstGeom prst="lightningBolt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2" name="Éclair 71"/>
          <p:cNvSpPr/>
          <p:nvPr/>
        </p:nvSpPr>
        <p:spPr>
          <a:xfrm rot="15177192" flipH="1">
            <a:off x="6525327" y="2574452"/>
            <a:ext cx="294375" cy="429069"/>
          </a:xfrm>
          <a:prstGeom prst="lightningBolt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311" y="2911980"/>
            <a:ext cx="1144341" cy="630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0329" y="2873385"/>
            <a:ext cx="1227856" cy="11112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Flèche vers le bas 4"/>
          <p:cNvSpPr/>
          <p:nvPr/>
        </p:nvSpPr>
        <p:spPr>
          <a:xfrm>
            <a:off x="9461606" y="3585002"/>
            <a:ext cx="405180" cy="575265"/>
          </a:xfrm>
          <a:prstGeom prst="downArrow">
            <a:avLst/>
          </a:prstGeom>
          <a:solidFill>
            <a:sysClr val="window" lastClr="FFFFFF"/>
          </a:solidFill>
          <a:ln w="25400" cap="flat" cmpd="sng" algn="ctr">
            <a:solidFill>
              <a:srgbClr val="C0504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6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638858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78142" y="1218842"/>
            <a:ext cx="4935788" cy="3989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à coins arrondis 5"/>
          <p:cNvSpPr/>
          <p:nvPr/>
        </p:nvSpPr>
        <p:spPr>
          <a:xfrm>
            <a:off x="389752" y="2267179"/>
            <a:ext cx="10122728" cy="1893088"/>
          </a:xfrm>
          <a:prstGeom prst="roundRect">
            <a:avLst/>
          </a:prstGeom>
          <a:solidFill>
            <a:schemeClr val="bg1">
              <a:alpha val="79000"/>
            </a:schemeClr>
          </a:solidFill>
          <a:ln w="25400" cap="flat" cmpd="sng" algn="ctr">
            <a:solidFill>
              <a:srgbClr val="C0504D"/>
            </a:solidFill>
            <a:prstDash val="solid"/>
          </a:ln>
          <a:effectLst/>
        </p:spPr>
        <p:txBody>
          <a:bodyPr rtlCol="0" anchor="b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400" i="1" kern="0" dirty="0">
                <a:solidFill>
                  <a:prstClr val="black"/>
                </a:solidFill>
                <a:latin typeface="Calibri"/>
              </a:rPr>
              <a:t>	</a:t>
            </a:r>
            <a:r>
              <a:rPr lang="fr-FR" sz="1400" i="1" kern="0" dirty="0" smtClean="0">
                <a:solidFill>
                  <a:prstClr val="black"/>
                </a:solidFill>
                <a:latin typeface="Calibri"/>
              </a:rPr>
              <a:t>		</a:t>
            </a:r>
            <a:r>
              <a:rPr kumimoji="0" lang="fr-FR" sz="1400" b="0" i="1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Chaîne d’énergie</a:t>
            </a:r>
          </a:p>
        </p:txBody>
      </p:sp>
      <p:sp>
        <p:nvSpPr>
          <p:cNvPr id="7" name="Rectangle à coins arrondis 6"/>
          <p:cNvSpPr/>
          <p:nvPr/>
        </p:nvSpPr>
        <p:spPr>
          <a:xfrm>
            <a:off x="389752" y="188641"/>
            <a:ext cx="6473690" cy="1440160"/>
          </a:xfrm>
          <a:prstGeom prst="roundRect">
            <a:avLst/>
          </a:prstGeom>
          <a:solidFill>
            <a:sysClr val="window" lastClr="FFFFFF"/>
          </a:solidFill>
          <a:ln w="25400" cap="flat" cmpd="sng" algn="ctr">
            <a:solidFill>
              <a:srgbClr val="4F81BD"/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0" i="1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Chaîne d’information</a:t>
            </a:r>
          </a:p>
        </p:txBody>
      </p:sp>
      <p:sp>
        <p:nvSpPr>
          <p:cNvPr id="8" name="Rectangle 7"/>
          <p:cNvSpPr/>
          <p:nvPr/>
        </p:nvSpPr>
        <p:spPr>
          <a:xfrm>
            <a:off x="593482" y="295275"/>
            <a:ext cx="1620000" cy="1239915"/>
          </a:xfrm>
          <a:prstGeom prst="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rPr>
              <a:t>Capteur ultra son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100" kern="0" dirty="0" smtClean="0">
                <a:solidFill>
                  <a:prstClr val="black"/>
                </a:solidFill>
                <a:latin typeface="Calibri"/>
              </a:rPr>
              <a:t>Capteur de position</a:t>
            </a:r>
            <a:endParaRPr kumimoji="0" lang="fr-FR" sz="11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699792" y="295275"/>
            <a:ext cx="1620000" cy="1239915"/>
          </a:xfrm>
          <a:prstGeom prst="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100" kern="0" dirty="0" smtClean="0">
                <a:solidFill>
                  <a:prstClr val="black"/>
                </a:solidFill>
                <a:latin typeface="Calibri"/>
              </a:rPr>
              <a:t>Traiter,  convertir et stocker les informations</a:t>
            </a:r>
            <a:endParaRPr kumimoji="0" lang="fr-FR" sz="11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804257" y="737086"/>
            <a:ext cx="1620000" cy="518685"/>
          </a:xfrm>
          <a:prstGeom prst="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Communiquer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93482" y="2554987"/>
            <a:ext cx="1620000" cy="1030016"/>
          </a:xfrm>
          <a:prstGeom prst="rect">
            <a:avLst/>
          </a:prstGeom>
          <a:noFill/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Piles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699792" y="2554987"/>
            <a:ext cx="1620000" cy="468000"/>
          </a:xfrm>
          <a:prstGeom prst="rect">
            <a:avLst/>
          </a:prstGeom>
          <a:gradFill rotWithShape="1">
            <a:gsLst>
              <a:gs pos="0">
                <a:srgbClr val="C0504D">
                  <a:tint val="50000"/>
                  <a:satMod val="300000"/>
                </a:srgbClr>
              </a:gs>
              <a:gs pos="35000">
                <a:srgbClr val="C0504D">
                  <a:tint val="37000"/>
                  <a:satMod val="300000"/>
                </a:srgbClr>
              </a:gs>
              <a:gs pos="100000">
                <a:srgbClr val="C0504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1" i="1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Commande 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1" i="1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Tout ou rien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804257" y="2554986"/>
            <a:ext cx="1620000" cy="1450078"/>
          </a:xfrm>
          <a:prstGeom prst="rect">
            <a:avLst/>
          </a:prstGeom>
          <a:noFill/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Moteur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863442" y="2554986"/>
            <a:ext cx="1620000" cy="1378745"/>
          </a:xfrm>
          <a:prstGeom prst="rect">
            <a:avLst/>
          </a:prstGeom>
          <a:noFill/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400" kern="0" dirty="0" smtClean="0">
                <a:solidFill>
                  <a:prstClr val="black"/>
                </a:solidFill>
                <a:latin typeface="Calibri"/>
              </a:rPr>
              <a:t>Réducteur et poulie courroie</a:t>
            </a:r>
            <a:endParaRPr kumimoji="0" lang="fr-FR" sz="14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8979956" y="1839318"/>
            <a:ext cx="1368480" cy="1653808"/>
          </a:xfrm>
          <a:prstGeom prst="rect">
            <a:avLst/>
          </a:prstGeom>
          <a:gradFill rotWithShape="1">
            <a:gsLst>
              <a:gs pos="0">
                <a:srgbClr val="F79646">
                  <a:tint val="50000"/>
                  <a:satMod val="300000"/>
                </a:srgbClr>
              </a:gs>
              <a:gs pos="35000">
                <a:srgbClr val="F79646">
                  <a:tint val="37000"/>
                  <a:satMod val="300000"/>
                </a:srgbClr>
              </a:gs>
              <a:gs pos="100000">
                <a:srgbClr val="F7964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F7964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Déplacer un</a:t>
            </a:r>
            <a:r>
              <a:rPr kumimoji="0" lang="fr-FR" sz="1400" b="0" i="0" u="none" strike="noStrike" kern="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robot explorateur</a:t>
            </a:r>
            <a:endParaRPr kumimoji="0" lang="fr-FR" sz="14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6" name="Connecteur droit avec flèche 15"/>
          <p:cNvCxnSpPr/>
          <p:nvPr/>
        </p:nvCxnSpPr>
        <p:spPr>
          <a:xfrm>
            <a:off x="107172" y="1255771"/>
            <a:ext cx="486310" cy="0"/>
          </a:xfrm>
          <a:prstGeom prst="straightConnector1">
            <a:avLst/>
          </a:prstGeom>
          <a:noFill/>
          <a:ln w="2857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arrow"/>
          </a:ln>
          <a:effectLst/>
        </p:spPr>
      </p:cxnSp>
      <p:cxnSp>
        <p:nvCxnSpPr>
          <p:cNvPr id="17" name="Connecteur droit avec flèche 16"/>
          <p:cNvCxnSpPr>
            <a:stCxn id="8" idx="3"/>
          </p:cNvCxnSpPr>
          <p:nvPr/>
        </p:nvCxnSpPr>
        <p:spPr>
          <a:xfrm>
            <a:off x="2213482" y="915233"/>
            <a:ext cx="486310" cy="0"/>
          </a:xfrm>
          <a:prstGeom prst="straightConnector1">
            <a:avLst/>
          </a:prstGeom>
          <a:noFill/>
          <a:ln w="2857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arrow"/>
          </a:ln>
          <a:effectLst/>
        </p:spPr>
      </p:cxnSp>
      <p:cxnSp>
        <p:nvCxnSpPr>
          <p:cNvPr id="18" name="Connecteur droit avec flèche 17"/>
          <p:cNvCxnSpPr/>
          <p:nvPr/>
        </p:nvCxnSpPr>
        <p:spPr>
          <a:xfrm>
            <a:off x="4324285" y="980728"/>
            <a:ext cx="479972" cy="0"/>
          </a:xfrm>
          <a:prstGeom prst="straightConnector1">
            <a:avLst/>
          </a:prstGeom>
          <a:noFill/>
          <a:ln w="2857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arrow"/>
          </a:ln>
          <a:effectLst/>
        </p:spPr>
      </p:cxnSp>
      <p:cxnSp>
        <p:nvCxnSpPr>
          <p:cNvPr id="19" name="Connecteur droit avec flèche 18"/>
          <p:cNvCxnSpPr/>
          <p:nvPr/>
        </p:nvCxnSpPr>
        <p:spPr>
          <a:xfrm>
            <a:off x="6424257" y="1061020"/>
            <a:ext cx="624592" cy="0"/>
          </a:xfrm>
          <a:prstGeom prst="straightConnector1">
            <a:avLst/>
          </a:prstGeom>
          <a:noFill/>
          <a:ln w="2857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headEnd type="arrow"/>
            <a:tailEnd type="arrow"/>
          </a:ln>
          <a:effectLst/>
        </p:spPr>
      </p:cxnSp>
      <p:cxnSp>
        <p:nvCxnSpPr>
          <p:cNvPr id="20" name="Connecteur droit 19"/>
          <p:cNvCxnSpPr/>
          <p:nvPr/>
        </p:nvCxnSpPr>
        <p:spPr>
          <a:xfrm>
            <a:off x="6424257" y="1137056"/>
            <a:ext cx="312296" cy="0"/>
          </a:xfrm>
          <a:prstGeom prst="line">
            <a:avLst/>
          </a:prstGeom>
          <a:noFill/>
          <a:ln w="2857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21" name="Connecteur droit 20"/>
          <p:cNvCxnSpPr/>
          <p:nvPr/>
        </p:nvCxnSpPr>
        <p:spPr>
          <a:xfrm>
            <a:off x="2456637" y="1839317"/>
            <a:ext cx="4279916" cy="0"/>
          </a:xfrm>
          <a:prstGeom prst="line">
            <a:avLst/>
          </a:prstGeom>
          <a:noFill/>
          <a:ln w="2857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22" name="Connecteur droit 21"/>
          <p:cNvCxnSpPr/>
          <p:nvPr/>
        </p:nvCxnSpPr>
        <p:spPr>
          <a:xfrm flipV="1">
            <a:off x="6736553" y="1137056"/>
            <a:ext cx="0" cy="702261"/>
          </a:xfrm>
          <a:prstGeom prst="line">
            <a:avLst/>
          </a:prstGeom>
          <a:noFill/>
          <a:ln w="2857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23" name="Connecteur droit 22"/>
          <p:cNvCxnSpPr/>
          <p:nvPr/>
        </p:nvCxnSpPr>
        <p:spPr>
          <a:xfrm flipV="1">
            <a:off x="2456637" y="1833547"/>
            <a:ext cx="0" cy="867265"/>
          </a:xfrm>
          <a:prstGeom prst="line">
            <a:avLst/>
          </a:prstGeom>
          <a:noFill/>
          <a:ln w="2857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24" name="Connecteur droit 23"/>
          <p:cNvCxnSpPr/>
          <p:nvPr/>
        </p:nvCxnSpPr>
        <p:spPr>
          <a:xfrm>
            <a:off x="2456637" y="2700812"/>
            <a:ext cx="243155" cy="0"/>
          </a:xfrm>
          <a:prstGeom prst="line">
            <a:avLst/>
          </a:prstGeom>
          <a:noFill/>
          <a:ln w="2857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  <a:headEnd type="none" w="med" len="med"/>
            <a:tailEnd type="arrow" w="med" len="med"/>
          </a:ln>
          <a:effectLst/>
        </p:spPr>
      </p:cxnSp>
      <p:cxnSp>
        <p:nvCxnSpPr>
          <p:cNvPr id="30" name="Connecteur droit 29"/>
          <p:cNvCxnSpPr/>
          <p:nvPr/>
        </p:nvCxnSpPr>
        <p:spPr>
          <a:xfrm flipV="1">
            <a:off x="8302419" y="44624"/>
            <a:ext cx="0" cy="2222558"/>
          </a:xfrm>
          <a:prstGeom prst="line">
            <a:avLst/>
          </a:prstGeom>
          <a:noFill/>
          <a:ln w="28575" cap="flat" cmpd="sng" algn="ctr">
            <a:solidFill>
              <a:srgbClr val="92D050"/>
            </a:solidFill>
            <a:prstDash val="solid"/>
          </a:ln>
          <a:effectLst/>
        </p:spPr>
      </p:cxnSp>
      <p:cxnSp>
        <p:nvCxnSpPr>
          <p:cNvPr id="31" name="Connecteur droit 30"/>
          <p:cNvCxnSpPr/>
          <p:nvPr/>
        </p:nvCxnSpPr>
        <p:spPr>
          <a:xfrm flipH="1">
            <a:off x="96967" y="44624"/>
            <a:ext cx="8205453" cy="0"/>
          </a:xfrm>
          <a:prstGeom prst="line">
            <a:avLst/>
          </a:prstGeom>
          <a:noFill/>
          <a:ln w="28575" cap="flat" cmpd="sng" algn="ctr">
            <a:solidFill>
              <a:srgbClr val="92D050"/>
            </a:solidFill>
            <a:prstDash val="solid"/>
          </a:ln>
          <a:effectLst/>
        </p:spPr>
      </p:cxnSp>
      <p:cxnSp>
        <p:nvCxnSpPr>
          <p:cNvPr id="32" name="Connecteur droit 31"/>
          <p:cNvCxnSpPr/>
          <p:nvPr/>
        </p:nvCxnSpPr>
        <p:spPr>
          <a:xfrm>
            <a:off x="107172" y="1043647"/>
            <a:ext cx="486310" cy="0"/>
          </a:xfrm>
          <a:prstGeom prst="line">
            <a:avLst/>
          </a:prstGeom>
          <a:noFill/>
          <a:ln w="28575" cap="flat" cmpd="sng" algn="ctr">
            <a:solidFill>
              <a:srgbClr val="92D050"/>
            </a:solidFill>
            <a:prstDash val="solid"/>
            <a:headEnd type="none" w="med" len="med"/>
            <a:tailEnd type="arrow" w="med" len="med"/>
          </a:ln>
          <a:effectLst/>
        </p:spPr>
      </p:cxnSp>
      <p:cxnSp>
        <p:nvCxnSpPr>
          <p:cNvPr id="33" name="Connecteur droit 32"/>
          <p:cNvCxnSpPr/>
          <p:nvPr/>
        </p:nvCxnSpPr>
        <p:spPr>
          <a:xfrm flipH="1" flipV="1">
            <a:off x="96967" y="44624"/>
            <a:ext cx="15" cy="999026"/>
          </a:xfrm>
          <a:prstGeom prst="line">
            <a:avLst/>
          </a:prstGeom>
          <a:noFill/>
          <a:ln w="28575" cap="flat" cmpd="sng" algn="ctr">
            <a:solidFill>
              <a:srgbClr val="92D050"/>
            </a:solidFill>
            <a:prstDash val="solid"/>
          </a:ln>
          <a:effectLst/>
        </p:spPr>
      </p:cxnSp>
      <p:cxnSp>
        <p:nvCxnSpPr>
          <p:cNvPr id="34" name="Connecteur droit 33"/>
          <p:cNvCxnSpPr/>
          <p:nvPr/>
        </p:nvCxnSpPr>
        <p:spPr>
          <a:xfrm>
            <a:off x="10348436" y="2060848"/>
            <a:ext cx="409038" cy="2542"/>
          </a:xfrm>
          <a:prstGeom prst="line">
            <a:avLst/>
          </a:prstGeom>
          <a:noFill/>
          <a:ln w="2857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  <a:headEnd type="none" w="med" len="med"/>
            <a:tailEnd type="arrow" w="med" len="med"/>
          </a:ln>
          <a:effectLst/>
        </p:spPr>
      </p:cxnSp>
      <p:sp>
        <p:nvSpPr>
          <p:cNvPr id="35" name="Flèche vers le bas 34"/>
          <p:cNvSpPr/>
          <p:nvPr/>
        </p:nvSpPr>
        <p:spPr>
          <a:xfrm>
            <a:off x="9461606" y="954747"/>
            <a:ext cx="405180" cy="819344"/>
          </a:xfrm>
          <a:prstGeom prst="downArrow">
            <a:avLst/>
          </a:prstGeom>
          <a:solidFill>
            <a:sysClr val="window" lastClr="FFFFFF"/>
          </a:solidFill>
          <a:ln w="25400" cap="flat" cmpd="sng" algn="ctr">
            <a:solidFill>
              <a:srgbClr val="C0504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6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3582943" y="1535190"/>
            <a:ext cx="1482684" cy="409672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Ordres</a:t>
            </a:r>
          </a:p>
        </p:txBody>
      </p:sp>
      <p:sp>
        <p:nvSpPr>
          <p:cNvPr id="45" name="Rectangle 44"/>
          <p:cNvSpPr/>
          <p:nvPr/>
        </p:nvSpPr>
        <p:spPr>
          <a:xfrm>
            <a:off x="8045776" y="-179622"/>
            <a:ext cx="1482684" cy="949795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Grandeurs physiques à acquérir</a:t>
            </a:r>
          </a:p>
        </p:txBody>
      </p:sp>
      <p:sp>
        <p:nvSpPr>
          <p:cNvPr id="46" name="Rectangle 45"/>
          <p:cNvSpPr/>
          <p:nvPr/>
        </p:nvSpPr>
        <p:spPr>
          <a:xfrm>
            <a:off x="6736553" y="430525"/>
            <a:ext cx="1452974" cy="949795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Infos destinées à d’autres interfaces H/M</a:t>
            </a:r>
          </a:p>
        </p:txBody>
      </p:sp>
      <p:sp>
        <p:nvSpPr>
          <p:cNvPr id="47" name="Rectangle 46"/>
          <p:cNvSpPr/>
          <p:nvPr/>
        </p:nvSpPr>
        <p:spPr>
          <a:xfrm>
            <a:off x="-1180675" y="889522"/>
            <a:ext cx="1452974" cy="949795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Infos issues de d’autres interfaces H/M</a:t>
            </a:r>
          </a:p>
        </p:txBody>
      </p:sp>
      <p:sp>
        <p:nvSpPr>
          <p:cNvPr id="49" name="Rectangle 48"/>
          <p:cNvSpPr/>
          <p:nvPr/>
        </p:nvSpPr>
        <p:spPr>
          <a:xfrm>
            <a:off x="8895503" y="398366"/>
            <a:ext cx="1482684" cy="409672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Robot</a:t>
            </a:r>
            <a:r>
              <a:rPr kumimoji="0" lang="fr-FR" sz="1600" b="1" i="0" u="none" strike="noStrike" kern="0" cap="none" spc="0" normalizeH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« perdu » dans un espace</a:t>
            </a:r>
            <a:endParaRPr kumimoji="0" lang="fr-FR" sz="1600" b="1" i="0" u="none" strike="noStrike" kern="0" cap="none" spc="0" normalizeH="0" baseline="0" noProof="0" dirty="0" smtClean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8649677" y="4160268"/>
            <a:ext cx="2029038" cy="409672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Robot découvrant</a:t>
            </a:r>
            <a:r>
              <a:rPr kumimoji="0" lang="fr-FR" sz="1600" b="1" i="0" u="none" strike="noStrike" kern="0" cap="none" spc="0" normalizeH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son environnement</a:t>
            </a:r>
            <a:endParaRPr kumimoji="0" lang="fr-FR" sz="1600" b="1" i="0" u="none" strike="noStrike" kern="0" cap="none" spc="0" normalizeH="0" baseline="0" noProof="0" dirty="0" smtClean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7" name="Éclair 66"/>
          <p:cNvSpPr/>
          <p:nvPr/>
        </p:nvSpPr>
        <p:spPr>
          <a:xfrm rot="15177192" flipH="1">
            <a:off x="2314554" y="2615325"/>
            <a:ext cx="294375" cy="429069"/>
          </a:xfrm>
          <a:prstGeom prst="lightningBolt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8" name="Éclair 67"/>
          <p:cNvSpPr/>
          <p:nvPr/>
        </p:nvSpPr>
        <p:spPr>
          <a:xfrm rot="15177192" flipH="1">
            <a:off x="198037" y="2529537"/>
            <a:ext cx="294375" cy="429069"/>
          </a:xfrm>
          <a:prstGeom prst="lightningBolt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9" name="Éclair 68"/>
          <p:cNvSpPr/>
          <p:nvPr/>
        </p:nvSpPr>
        <p:spPr>
          <a:xfrm rot="15177192" flipH="1">
            <a:off x="4408813" y="2544065"/>
            <a:ext cx="294375" cy="429069"/>
          </a:xfrm>
          <a:prstGeom prst="lightningBolt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0" name="Éclair 69"/>
          <p:cNvSpPr/>
          <p:nvPr/>
        </p:nvSpPr>
        <p:spPr>
          <a:xfrm rot="15177192" flipH="1">
            <a:off x="8584511" y="2519619"/>
            <a:ext cx="294375" cy="429069"/>
          </a:xfrm>
          <a:prstGeom prst="lightningBolt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2" name="Éclair 71"/>
          <p:cNvSpPr/>
          <p:nvPr/>
        </p:nvSpPr>
        <p:spPr>
          <a:xfrm rot="15177192" flipH="1">
            <a:off x="6525327" y="2574452"/>
            <a:ext cx="294375" cy="429069"/>
          </a:xfrm>
          <a:prstGeom prst="lightningBolt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Flèche vers le bas 4"/>
          <p:cNvSpPr/>
          <p:nvPr/>
        </p:nvSpPr>
        <p:spPr>
          <a:xfrm>
            <a:off x="9461606" y="3585002"/>
            <a:ext cx="405180" cy="575265"/>
          </a:xfrm>
          <a:prstGeom prst="downArrow">
            <a:avLst/>
          </a:prstGeom>
          <a:solidFill>
            <a:sysClr val="window" lastClr="FFFFFF"/>
          </a:solidFill>
          <a:ln w="25400" cap="flat" cmpd="sng" algn="ctr">
            <a:solidFill>
              <a:srgbClr val="C0504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6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7790" y="2962212"/>
            <a:ext cx="1625651" cy="9715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279536" y="2810565"/>
            <a:ext cx="669441" cy="1236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753521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Afficher l'image d'origin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4" y="1492920"/>
            <a:ext cx="1800200" cy="1350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3635896" y="1492920"/>
            <a:ext cx="1620000" cy="1350150"/>
          </a:xfrm>
          <a:prstGeom prst="rect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4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6" name="Connecteur droit avec flèche 5"/>
          <p:cNvCxnSpPr>
            <a:endCxn id="5" idx="1"/>
          </p:cNvCxnSpPr>
          <p:nvPr/>
        </p:nvCxnSpPr>
        <p:spPr>
          <a:xfrm>
            <a:off x="3149586" y="2167995"/>
            <a:ext cx="486310" cy="0"/>
          </a:xfrm>
          <a:prstGeom prst="straightConnector1">
            <a:avLst/>
          </a:prstGeom>
          <a:noFill/>
          <a:ln w="28575" cap="flat" cmpd="sng" algn="ctr">
            <a:solidFill>
              <a:srgbClr val="00B050"/>
            </a:solidFill>
            <a:prstDash val="solid"/>
            <a:tailEnd type="arrow"/>
          </a:ln>
          <a:effectLst/>
        </p:spPr>
      </p:cxnSp>
      <p:cxnSp>
        <p:nvCxnSpPr>
          <p:cNvPr id="7" name="Connecteur droit avec flèche 6"/>
          <p:cNvCxnSpPr/>
          <p:nvPr/>
        </p:nvCxnSpPr>
        <p:spPr>
          <a:xfrm>
            <a:off x="5255896" y="2167995"/>
            <a:ext cx="972288" cy="0"/>
          </a:xfrm>
          <a:prstGeom prst="straightConnector1">
            <a:avLst/>
          </a:prstGeom>
          <a:noFill/>
          <a:ln w="2857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arrow"/>
          </a:ln>
          <a:effectLst/>
        </p:spPr>
      </p:cxnSp>
      <p:sp>
        <p:nvSpPr>
          <p:cNvPr id="9" name="Rectangle 8"/>
          <p:cNvSpPr/>
          <p:nvPr/>
        </p:nvSpPr>
        <p:spPr>
          <a:xfrm>
            <a:off x="1476725" y="1837002"/>
            <a:ext cx="1889376" cy="590369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Informations</a:t>
            </a:r>
            <a:r>
              <a:rPr kumimoji="0" lang="fr-FR" sz="1400" b="1" i="0" u="none" strike="noStrike" kern="0" cap="none" spc="0" normalizeH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acquises par l’écran tactile</a:t>
            </a:r>
            <a:endParaRPr kumimoji="0" lang="fr-FR" sz="1400" b="1" i="0" u="none" strike="noStrike" kern="0" cap="none" spc="0" normalizeH="0" baseline="0" noProof="0" dirty="0" smtClean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330150" y="1757312"/>
            <a:ext cx="823779" cy="402585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Résultat</a:t>
            </a:r>
            <a:endParaRPr kumimoji="0" lang="fr-FR" sz="1200" b="1" i="0" u="none" strike="noStrike" kern="0" cap="none" spc="0" normalizeH="0" baseline="0" noProof="0" dirty="0" smtClean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4" name="Image 13"/>
          <p:cNvPicPr/>
          <p:nvPr/>
        </p:nvPicPr>
        <p:blipFill>
          <a:blip r:embed="rId3"/>
          <a:stretch>
            <a:fillRect/>
          </a:stretch>
        </p:blipFill>
        <p:spPr>
          <a:xfrm>
            <a:off x="3801557" y="1808020"/>
            <a:ext cx="1288677" cy="828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3020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7413" y="1509713"/>
            <a:ext cx="4829175" cy="3838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 rot="20544856">
            <a:off x="4523646" y="3250352"/>
            <a:ext cx="2166526" cy="71926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6" name="Connecteur droit 5"/>
          <p:cNvCxnSpPr/>
          <p:nvPr/>
        </p:nvCxnSpPr>
        <p:spPr>
          <a:xfrm flipV="1">
            <a:off x="4860032" y="4280096"/>
            <a:ext cx="0" cy="877096"/>
          </a:xfrm>
          <a:prstGeom prst="line">
            <a:avLst/>
          </a:prstGeom>
          <a:noFill/>
          <a:ln w="38100" cap="flat" cmpd="sng" algn="ctr">
            <a:solidFill>
              <a:srgbClr val="FF0000"/>
            </a:solidFill>
            <a:prstDash val="solid"/>
            <a:headEnd type="none" w="med" len="med"/>
            <a:tailEnd type="stealth" w="med" len="lg"/>
          </a:ln>
          <a:effectLst/>
        </p:spPr>
      </p:cxnSp>
      <p:sp>
        <p:nvSpPr>
          <p:cNvPr id="7" name="Rectangle 6"/>
          <p:cNvSpPr/>
          <p:nvPr/>
        </p:nvSpPr>
        <p:spPr>
          <a:xfrm>
            <a:off x="4860031" y="4747520"/>
            <a:ext cx="1888171" cy="409672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Microcontrôleur ATMEL</a:t>
            </a:r>
            <a:endParaRPr kumimoji="0" lang="fr-FR" sz="1600" b="1" i="0" u="none" strike="noStrike" kern="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37040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699792" y="908720"/>
            <a:ext cx="1620000" cy="470354"/>
          </a:xfrm>
          <a:prstGeom prst="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TRAITER</a:t>
            </a:r>
          </a:p>
        </p:txBody>
      </p:sp>
      <p:cxnSp>
        <p:nvCxnSpPr>
          <p:cNvPr id="17" name="Connecteur droit avec flèche 16"/>
          <p:cNvCxnSpPr>
            <a:endCxn id="9" idx="1"/>
          </p:cNvCxnSpPr>
          <p:nvPr/>
        </p:nvCxnSpPr>
        <p:spPr>
          <a:xfrm>
            <a:off x="2213482" y="1143897"/>
            <a:ext cx="486310" cy="0"/>
          </a:xfrm>
          <a:prstGeom prst="straightConnector1">
            <a:avLst/>
          </a:prstGeom>
          <a:noFill/>
          <a:ln w="28575" cap="flat" cmpd="sng" algn="ctr">
            <a:solidFill>
              <a:srgbClr val="00B050"/>
            </a:solidFill>
            <a:prstDash val="solid"/>
            <a:tailEnd type="arrow"/>
          </a:ln>
          <a:effectLst/>
        </p:spPr>
      </p:cxnSp>
      <p:cxnSp>
        <p:nvCxnSpPr>
          <p:cNvPr id="18" name="Connecteur droit avec flèche 17"/>
          <p:cNvCxnSpPr>
            <a:stCxn id="9" idx="3"/>
          </p:cNvCxnSpPr>
          <p:nvPr/>
        </p:nvCxnSpPr>
        <p:spPr>
          <a:xfrm>
            <a:off x="4319792" y="1143897"/>
            <a:ext cx="972288" cy="0"/>
          </a:xfrm>
          <a:prstGeom prst="straightConnector1">
            <a:avLst/>
          </a:prstGeom>
          <a:noFill/>
          <a:ln w="2857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arrow"/>
          </a:ln>
          <a:effectLst/>
        </p:spPr>
      </p:cxnSp>
      <p:cxnSp>
        <p:nvCxnSpPr>
          <p:cNvPr id="24" name="Connecteur droit 23"/>
          <p:cNvCxnSpPr/>
          <p:nvPr/>
        </p:nvCxnSpPr>
        <p:spPr>
          <a:xfrm>
            <a:off x="3582943" y="1430746"/>
            <a:ext cx="0" cy="309280"/>
          </a:xfrm>
          <a:prstGeom prst="line">
            <a:avLst/>
          </a:prstGeom>
          <a:noFill/>
          <a:ln w="2857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  <a:headEnd type="none" w="med" len="med"/>
            <a:tailEnd type="arrow" w="med" len="med"/>
          </a:ln>
          <a:effectLst/>
        </p:spPr>
      </p:cxnSp>
      <p:sp>
        <p:nvSpPr>
          <p:cNvPr id="45" name="Rectangle 44"/>
          <p:cNvSpPr/>
          <p:nvPr/>
        </p:nvSpPr>
        <p:spPr>
          <a:xfrm>
            <a:off x="1241084" y="609566"/>
            <a:ext cx="1889376" cy="590369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Grandeurs </a:t>
            </a:r>
            <a:r>
              <a:rPr kumimoji="0" lang="fr-FR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physiques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400" b="1" kern="0" dirty="0" smtClean="0">
                <a:solidFill>
                  <a:srgbClr val="92D050"/>
                </a:solidFill>
                <a:latin typeface="Calibri"/>
              </a:rPr>
              <a:t>acquises</a:t>
            </a:r>
            <a:endParaRPr kumimoji="0" lang="fr-FR" sz="1400" b="1" i="0" u="none" strike="noStrike" kern="0" cap="none" spc="0" normalizeH="0" baseline="0" noProof="0" dirty="0" smtClean="0">
              <a:ln>
                <a:noFill/>
              </a:ln>
              <a:solidFill>
                <a:srgbClr val="92D05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4324285" y="572990"/>
            <a:ext cx="1452974" cy="710075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Infos destinées à </a:t>
            </a:r>
            <a:r>
              <a:rPr kumimoji="0" lang="fr-FR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des</a:t>
            </a:r>
            <a:r>
              <a:rPr kumimoji="0" lang="fr-FR" sz="1200" b="1" i="0" u="none" strike="noStrike" kern="0" cap="none" spc="0" normalizeH="0" noProof="0" dirty="0" smtClean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fr-FR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interfaces </a:t>
            </a:r>
            <a:r>
              <a:rPr kumimoji="0" lang="fr-FR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H/M</a:t>
            </a:r>
          </a:p>
        </p:txBody>
      </p:sp>
      <p:sp>
        <p:nvSpPr>
          <p:cNvPr id="51" name="Rectangle 50"/>
          <p:cNvSpPr/>
          <p:nvPr/>
        </p:nvSpPr>
        <p:spPr>
          <a:xfrm>
            <a:off x="2841601" y="1628800"/>
            <a:ext cx="1482684" cy="409672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Ordres</a:t>
            </a:r>
          </a:p>
        </p:txBody>
      </p:sp>
    </p:spTree>
    <p:extLst>
      <p:ext uri="{BB962C8B-B14F-4D97-AF65-F5344CB8AC3E}">
        <p14:creationId xmlns:p14="http://schemas.microsoft.com/office/powerpoint/2010/main" val="23412252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762000" y="889522"/>
            <a:ext cx="1620000" cy="1549664"/>
          </a:xfrm>
          <a:prstGeom prst="rect">
            <a:avLst/>
          </a:prstGeom>
          <a:noFill/>
          <a:ln w="9525" cap="flat" cmpd="sng" algn="ctr">
            <a:solidFill>
              <a:schemeClr val="accent5">
                <a:lumMod val="50000"/>
              </a:scheme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400" kern="0" noProof="0" dirty="0" smtClean="0">
                <a:solidFill>
                  <a:prstClr val="black"/>
                </a:solidFill>
                <a:latin typeface="Calibri"/>
              </a:rPr>
              <a:t>Robot</a:t>
            </a:r>
            <a:endParaRPr kumimoji="0" lang="fr-FR" sz="14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uLnTx/>
              <a:uFillTx/>
              <a:latin typeface="Calibri"/>
            </a:endParaRPr>
          </a:p>
        </p:txBody>
      </p:sp>
      <p:cxnSp>
        <p:nvCxnSpPr>
          <p:cNvPr id="7" name="Connecteur droit avec flèche 6"/>
          <p:cNvCxnSpPr/>
          <p:nvPr/>
        </p:nvCxnSpPr>
        <p:spPr>
          <a:xfrm>
            <a:off x="3278642" y="1340856"/>
            <a:ext cx="486310" cy="0"/>
          </a:xfrm>
          <a:prstGeom prst="straightConnector1">
            <a:avLst/>
          </a:prstGeom>
          <a:noFill/>
          <a:ln w="28575" cap="flat" cmpd="sng" algn="ctr">
            <a:solidFill>
              <a:schemeClr val="accent5">
                <a:lumMod val="50000"/>
              </a:schemeClr>
            </a:solidFill>
            <a:prstDash val="solid"/>
            <a:tailEnd type="arrow"/>
          </a:ln>
          <a:effectLst/>
        </p:spPr>
      </p:cxnSp>
      <p:sp>
        <p:nvSpPr>
          <p:cNvPr id="8" name="Rectangle 7"/>
          <p:cNvSpPr/>
          <p:nvPr/>
        </p:nvSpPr>
        <p:spPr>
          <a:xfrm>
            <a:off x="1883525" y="1788250"/>
            <a:ext cx="1395117" cy="288208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1" kern="0" dirty="0" smtClean="0">
                <a:solidFill>
                  <a:schemeClr val="accent5">
                    <a:lumMod val="50000"/>
                  </a:schemeClr>
                </a:solidFill>
                <a:latin typeface="Calibri"/>
              </a:rPr>
              <a:t>Trajectoire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883525" y="1196752"/>
            <a:ext cx="1395117" cy="288208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1" kern="0" dirty="0" smtClean="0">
                <a:solidFill>
                  <a:schemeClr val="accent5">
                    <a:lumMod val="50000"/>
                  </a:schemeClr>
                </a:solidFill>
                <a:latin typeface="Calibri"/>
              </a:rPr>
              <a:t>Capteur ultra son</a:t>
            </a:r>
          </a:p>
        </p:txBody>
      </p:sp>
      <p:sp>
        <p:nvSpPr>
          <p:cNvPr id="19" name="Rectangle 18"/>
          <p:cNvSpPr/>
          <p:nvPr/>
        </p:nvSpPr>
        <p:spPr>
          <a:xfrm>
            <a:off x="5868145" y="1124744"/>
            <a:ext cx="1008111" cy="288208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1" kern="0" dirty="0" smtClean="0">
                <a:solidFill>
                  <a:schemeClr val="accent5">
                    <a:lumMod val="50000"/>
                  </a:schemeClr>
                </a:solidFill>
                <a:latin typeface="Calibri"/>
              </a:rPr>
              <a:t>Moteurs</a:t>
            </a:r>
          </a:p>
        </p:txBody>
      </p:sp>
      <p:sp>
        <p:nvSpPr>
          <p:cNvPr id="20" name="Rectangle 19"/>
          <p:cNvSpPr/>
          <p:nvPr/>
        </p:nvSpPr>
        <p:spPr>
          <a:xfrm>
            <a:off x="5868145" y="1412952"/>
            <a:ext cx="864095" cy="363288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1" kern="0" dirty="0" smtClean="0">
                <a:solidFill>
                  <a:schemeClr val="accent5">
                    <a:lumMod val="50000"/>
                  </a:schemeClr>
                </a:solidFill>
                <a:latin typeface="Calibri"/>
              </a:rPr>
              <a:t>Sons</a:t>
            </a:r>
          </a:p>
        </p:txBody>
      </p:sp>
      <p:sp>
        <p:nvSpPr>
          <p:cNvPr id="21" name="Rectangle 20"/>
          <p:cNvSpPr/>
          <p:nvPr/>
        </p:nvSpPr>
        <p:spPr>
          <a:xfrm>
            <a:off x="5868145" y="1851320"/>
            <a:ext cx="864096" cy="288208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1" kern="0" dirty="0" err="1" smtClean="0">
                <a:solidFill>
                  <a:schemeClr val="accent5">
                    <a:lumMod val="50000"/>
                  </a:schemeClr>
                </a:solidFill>
                <a:latin typeface="Calibri"/>
              </a:rPr>
              <a:t>Leds</a:t>
            </a:r>
            <a:endParaRPr lang="fr-FR" sz="1200" b="1" kern="0" dirty="0" smtClean="0">
              <a:solidFill>
                <a:schemeClr val="accent5">
                  <a:lumMod val="50000"/>
                </a:schemeClr>
              </a:solidFill>
              <a:latin typeface="Calibri"/>
            </a:endParaRPr>
          </a:p>
        </p:txBody>
      </p:sp>
      <p:cxnSp>
        <p:nvCxnSpPr>
          <p:cNvPr id="22" name="Connecteur droit avec flèche 21"/>
          <p:cNvCxnSpPr/>
          <p:nvPr/>
        </p:nvCxnSpPr>
        <p:spPr>
          <a:xfrm>
            <a:off x="3278642" y="1932354"/>
            <a:ext cx="486310" cy="0"/>
          </a:xfrm>
          <a:prstGeom prst="straightConnector1">
            <a:avLst/>
          </a:prstGeom>
          <a:noFill/>
          <a:ln w="28575" cap="flat" cmpd="sng" algn="ctr">
            <a:solidFill>
              <a:schemeClr val="accent5">
                <a:lumMod val="50000"/>
              </a:schemeClr>
            </a:solidFill>
            <a:prstDash val="solid"/>
            <a:tailEnd type="arrow"/>
          </a:ln>
          <a:effectLst/>
        </p:spPr>
      </p:cxnSp>
      <p:cxnSp>
        <p:nvCxnSpPr>
          <p:cNvPr id="26" name="Connecteur droit avec flèche 25"/>
          <p:cNvCxnSpPr/>
          <p:nvPr/>
        </p:nvCxnSpPr>
        <p:spPr>
          <a:xfrm>
            <a:off x="5382000" y="1268848"/>
            <a:ext cx="486310" cy="0"/>
          </a:xfrm>
          <a:prstGeom prst="straightConnector1">
            <a:avLst/>
          </a:prstGeom>
          <a:noFill/>
          <a:ln w="28575" cap="flat" cmpd="sng" algn="ctr">
            <a:solidFill>
              <a:schemeClr val="accent5">
                <a:lumMod val="50000"/>
              </a:schemeClr>
            </a:solidFill>
            <a:prstDash val="solid"/>
            <a:tailEnd type="arrow"/>
          </a:ln>
          <a:effectLst/>
        </p:spPr>
      </p:cxnSp>
      <p:cxnSp>
        <p:nvCxnSpPr>
          <p:cNvPr id="27" name="Connecteur droit avec flèche 26"/>
          <p:cNvCxnSpPr/>
          <p:nvPr/>
        </p:nvCxnSpPr>
        <p:spPr>
          <a:xfrm>
            <a:off x="5378713" y="1654292"/>
            <a:ext cx="486310" cy="0"/>
          </a:xfrm>
          <a:prstGeom prst="straightConnector1">
            <a:avLst/>
          </a:prstGeom>
          <a:noFill/>
          <a:ln w="28575" cap="flat" cmpd="sng" algn="ctr">
            <a:solidFill>
              <a:schemeClr val="accent5">
                <a:lumMod val="50000"/>
              </a:schemeClr>
            </a:solidFill>
            <a:prstDash val="solid"/>
            <a:tailEnd type="arrow"/>
          </a:ln>
          <a:effectLst/>
        </p:spPr>
      </p:cxnSp>
      <p:cxnSp>
        <p:nvCxnSpPr>
          <p:cNvPr id="28" name="Connecteur droit avec flèche 27"/>
          <p:cNvCxnSpPr/>
          <p:nvPr/>
        </p:nvCxnSpPr>
        <p:spPr>
          <a:xfrm>
            <a:off x="5381834" y="2039736"/>
            <a:ext cx="486310" cy="0"/>
          </a:xfrm>
          <a:prstGeom prst="straightConnector1">
            <a:avLst/>
          </a:prstGeom>
          <a:noFill/>
          <a:ln w="28575" cap="flat" cmpd="sng" algn="ctr">
            <a:solidFill>
              <a:schemeClr val="accent5">
                <a:lumMod val="50000"/>
              </a:schemeClr>
            </a:solidFill>
            <a:prstDash val="solid"/>
            <a:tailEnd type="arrow"/>
          </a:ln>
          <a:effectLst/>
        </p:spPr>
      </p:cxnSp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6093" y="1159336"/>
            <a:ext cx="1451814" cy="1173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2" name="Rectangle 31"/>
          <p:cNvSpPr/>
          <p:nvPr/>
        </p:nvSpPr>
        <p:spPr>
          <a:xfrm>
            <a:off x="1717839" y="1492501"/>
            <a:ext cx="1560803" cy="288208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1" kern="0" dirty="0" smtClean="0">
                <a:solidFill>
                  <a:schemeClr val="accent5">
                    <a:lumMod val="50000"/>
                  </a:schemeClr>
                </a:solidFill>
                <a:latin typeface="Calibri"/>
              </a:rPr>
              <a:t>Capteur de position</a:t>
            </a:r>
          </a:p>
        </p:txBody>
      </p:sp>
      <p:cxnSp>
        <p:nvCxnSpPr>
          <p:cNvPr id="33" name="Connecteur droit avec flèche 32"/>
          <p:cNvCxnSpPr/>
          <p:nvPr/>
        </p:nvCxnSpPr>
        <p:spPr>
          <a:xfrm>
            <a:off x="3278642" y="1636605"/>
            <a:ext cx="486310" cy="0"/>
          </a:xfrm>
          <a:prstGeom prst="straightConnector1">
            <a:avLst/>
          </a:prstGeom>
          <a:noFill/>
          <a:ln w="28575" cap="flat" cmpd="sng" algn="ctr">
            <a:solidFill>
              <a:schemeClr val="accent5">
                <a:lumMod val="50000"/>
              </a:schemeClr>
            </a:solidFill>
            <a:prstDash val="solid"/>
            <a:tailEnd type="arrow"/>
          </a:ln>
          <a:effectLst/>
        </p:spPr>
      </p:cxnSp>
      <p:pic>
        <p:nvPicPr>
          <p:cNvPr id="37" name="Image 36"/>
          <p:cNvPicPr/>
          <p:nvPr/>
        </p:nvPicPr>
        <p:blipFill>
          <a:blip r:embed="rId3"/>
          <a:stretch>
            <a:fillRect/>
          </a:stretch>
        </p:blipFill>
        <p:spPr>
          <a:xfrm rot="5400000">
            <a:off x="2406665" y="2890142"/>
            <a:ext cx="4036396" cy="2880320"/>
          </a:xfrm>
          <a:prstGeom prst="rect">
            <a:avLst/>
          </a:prstGeom>
        </p:spPr>
      </p:pic>
      <p:sp>
        <p:nvSpPr>
          <p:cNvPr id="39" name="Rectangle 38"/>
          <p:cNvSpPr/>
          <p:nvPr/>
        </p:nvSpPr>
        <p:spPr>
          <a:xfrm>
            <a:off x="1305493" y="4384050"/>
            <a:ext cx="9444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kern="0" dirty="0" smtClean="0">
                <a:solidFill>
                  <a:prstClr val="black"/>
                </a:solidFill>
              </a:rPr>
              <a:t>Énergie </a:t>
            </a:r>
            <a:endParaRPr lang="fr-FR" dirty="0"/>
          </a:p>
        </p:txBody>
      </p:sp>
      <p:sp>
        <p:nvSpPr>
          <p:cNvPr id="40" name="Éclair 39"/>
          <p:cNvSpPr/>
          <p:nvPr/>
        </p:nvSpPr>
        <p:spPr>
          <a:xfrm rot="15177192" flipH="1">
            <a:off x="2351052" y="4354182"/>
            <a:ext cx="294375" cy="429069"/>
          </a:xfrm>
          <a:prstGeom prst="lightningBolt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Accolade ouvrante 35"/>
          <p:cNvSpPr/>
          <p:nvPr/>
        </p:nvSpPr>
        <p:spPr>
          <a:xfrm>
            <a:off x="2843808" y="4149080"/>
            <a:ext cx="140895" cy="1008112"/>
          </a:xfrm>
          <a:prstGeom prst="leftBrace">
            <a:avLst>
              <a:gd name="adj1" fmla="val 72038"/>
              <a:gd name="adj2" fmla="val 50000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Accolade ouvrante 41"/>
          <p:cNvSpPr/>
          <p:nvPr/>
        </p:nvSpPr>
        <p:spPr>
          <a:xfrm>
            <a:off x="2836284" y="5309592"/>
            <a:ext cx="140895" cy="783704"/>
          </a:xfrm>
          <a:prstGeom prst="leftBrace">
            <a:avLst>
              <a:gd name="adj1" fmla="val 72038"/>
              <a:gd name="adj2" fmla="val 50000"/>
            </a:avLst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Rectangle 42"/>
          <p:cNvSpPr/>
          <p:nvPr/>
        </p:nvSpPr>
        <p:spPr>
          <a:xfrm>
            <a:off x="1305493" y="5378278"/>
            <a:ext cx="153079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kern="0" dirty="0" smtClean="0">
                <a:solidFill>
                  <a:prstClr val="black"/>
                </a:solidFill>
              </a:rPr>
              <a:t>Entrées analogiques</a:t>
            </a:r>
            <a:endParaRPr lang="fr-FR" dirty="0"/>
          </a:p>
        </p:txBody>
      </p:sp>
      <p:sp>
        <p:nvSpPr>
          <p:cNvPr id="45" name="Éclair 44"/>
          <p:cNvSpPr/>
          <p:nvPr/>
        </p:nvSpPr>
        <p:spPr>
          <a:xfrm rot="15177192" flipH="1">
            <a:off x="2351053" y="5434302"/>
            <a:ext cx="294375" cy="429069"/>
          </a:xfrm>
          <a:prstGeom prst="lightningBolt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Accolade ouvrante 45"/>
          <p:cNvSpPr/>
          <p:nvPr/>
        </p:nvSpPr>
        <p:spPr>
          <a:xfrm flipH="1">
            <a:off x="5879090" y="4149080"/>
            <a:ext cx="140895" cy="1944216"/>
          </a:xfrm>
          <a:prstGeom prst="leftBrace">
            <a:avLst>
              <a:gd name="adj1" fmla="val 72038"/>
              <a:gd name="adj2" fmla="val 50000"/>
            </a:avLst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Éclair 46"/>
          <p:cNvSpPr/>
          <p:nvPr/>
        </p:nvSpPr>
        <p:spPr>
          <a:xfrm rot="6422808">
            <a:off x="6225013" y="4761406"/>
            <a:ext cx="294375" cy="429069"/>
          </a:xfrm>
          <a:prstGeom prst="lightningBol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Éclair 47"/>
          <p:cNvSpPr/>
          <p:nvPr/>
        </p:nvSpPr>
        <p:spPr>
          <a:xfrm rot="15177192" flipH="1">
            <a:off x="6153005" y="5052221"/>
            <a:ext cx="294375" cy="429069"/>
          </a:xfrm>
          <a:prstGeom prst="lightningBol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Rectangle 48"/>
          <p:cNvSpPr/>
          <p:nvPr/>
        </p:nvSpPr>
        <p:spPr>
          <a:xfrm>
            <a:off x="6569511" y="4474856"/>
            <a:ext cx="153079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kern="0" dirty="0" smtClean="0">
                <a:solidFill>
                  <a:prstClr val="black"/>
                </a:solidFill>
              </a:rPr>
              <a:t>Entrées numériques</a:t>
            </a:r>
            <a:endParaRPr lang="fr-FR" dirty="0"/>
          </a:p>
        </p:txBody>
      </p:sp>
      <p:sp>
        <p:nvSpPr>
          <p:cNvPr id="50" name="Rectangle 49"/>
          <p:cNvSpPr/>
          <p:nvPr/>
        </p:nvSpPr>
        <p:spPr>
          <a:xfrm>
            <a:off x="6620458" y="5145319"/>
            <a:ext cx="153079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kern="0" dirty="0" smtClean="0">
                <a:solidFill>
                  <a:prstClr val="black"/>
                </a:solidFill>
              </a:rPr>
              <a:t>Sorties</a:t>
            </a:r>
          </a:p>
          <a:p>
            <a:r>
              <a:rPr lang="fr-FR" kern="0" dirty="0" smtClean="0">
                <a:solidFill>
                  <a:prstClr val="black"/>
                </a:solidFill>
              </a:rPr>
              <a:t>numériques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564366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762000" y="889522"/>
            <a:ext cx="1620000" cy="1549664"/>
          </a:xfrm>
          <a:prstGeom prst="rect">
            <a:avLst/>
          </a:prstGeom>
          <a:noFill/>
          <a:ln w="9525" cap="flat" cmpd="sng" algn="ctr">
            <a:solidFill>
              <a:schemeClr val="accent5">
                <a:lumMod val="50000"/>
              </a:scheme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400" kern="0" noProof="0" dirty="0" smtClean="0">
                <a:solidFill>
                  <a:prstClr val="black"/>
                </a:solidFill>
                <a:latin typeface="Calibri"/>
              </a:rPr>
              <a:t>Robot</a:t>
            </a:r>
            <a:endParaRPr kumimoji="0" lang="fr-FR" sz="14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uLnTx/>
              <a:uFillTx/>
              <a:latin typeface="Calibri"/>
            </a:endParaRPr>
          </a:p>
        </p:txBody>
      </p:sp>
      <p:cxnSp>
        <p:nvCxnSpPr>
          <p:cNvPr id="7" name="Connecteur droit avec flèche 6"/>
          <p:cNvCxnSpPr/>
          <p:nvPr/>
        </p:nvCxnSpPr>
        <p:spPr>
          <a:xfrm>
            <a:off x="3278642" y="1340856"/>
            <a:ext cx="486310" cy="0"/>
          </a:xfrm>
          <a:prstGeom prst="straightConnector1">
            <a:avLst/>
          </a:prstGeom>
          <a:noFill/>
          <a:ln w="28575" cap="flat" cmpd="sng" algn="ctr">
            <a:solidFill>
              <a:schemeClr val="accent5">
                <a:lumMod val="50000"/>
              </a:schemeClr>
            </a:solidFill>
            <a:prstDash val="solid"/>
            <a:tailEnd type="arrow"/>
          </a:ln>
          <a:effectLst/>
        </p:spPr>
      </p:cxnSp>
      <p:sp>
        <p:nvSpPr>
          <p:cNvPr id="8" name="Rectangle 7"/>
          <p:cNvSpPr/>
          <p:nvPr/>
        </p:nvSpPr>
        <p:spPr>
          <a:xfrm>
            <a:off x="1883525" y="1788250"/>
            <a:ext cx="1395117" cy="288208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1" kern="0" dirty="0" smtClean="0">
                <a:solidFill>
                  <a:schemeClr val="accent5">
                    <a:lumMod val="50000"/>
                  </a:schemeClr>
                </a:solidFill>
                <a:latin typeface="Calibri"/>
              </a:rPr>
              <a:t>Trajectoire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883525" y="1196752"/>
            <a:ext cx="1395117" cy="288208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1" kern="0" dirty="0" smtClean="0">
                <a:solidFill>
                  <a:schemeClr val="accent5">
                    <a:lumMod val="50000"/>
                  </a:schemeClr>
                </a:solidFill>
                <a:latin typeface="Calibri"/>
              </a:rPr>
              <a:t>Capteur ultra son</a:t>
            </a:r>
          </a:p>
        </p:txBody>
      </p:sp>
      <p:sp>
        <p:nvSpPr>
          <p:cNvPr id="19" name="Rectangle 18"/>
          <p:cNvSpPr/>
          <p:nvPr/>
        </p:nvSpPr>
        <p:spPr>
          <a:xfrm>
            <a:off x="5868145" y="1124744"/>
            <a:ext cx="1008111" cy="288208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1" kern="0" dirty="0" smtClean="0">
                <a:solidFill>
                  <a:schemeClr val="accent5">
                    <a:lumMod val="50000"/>
                  </a:schemeClr>
                </a:solidFill>
                <a:latin typeface="Calibri"/>
              </a:rPr>
              <a:t>Moteurs</a:t>
            </a:r>
          </a:p>
        </p:txBody>
      </p:sp>
      <p:sp>
        <p:nvSpPr>
          <p:cNvPr id="20" name="Rectangle 19"/>
          <p:cNvSpPr/>
          <p:nvPr/>
        </p:nvSpPr>
        <p:spPr>
          <a:xfrm>
            <a:off x="5868145" y="1412952"/>
            <a:ext cx="864095" cy="363288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1" kern="0" dirty="0" smtClean="0">
                <a:solidFill>
                  <a:schemeClr val="accent5">
                    <a:lumMod val="50000"/>
                  </a:schemeClr>
                </a:solidFill>
                <a:latin typeface="Calibri"/>
              </a:rPr>
              <a:t>Sons</a:t>
            </a:r>
          </a:p>
        </p:txBody>
      </p:sp>
      <p:sp>
        <p:nvSpPr>
          <p:cNvPr id="21" name="Rectangle 20"/>
          <p:cNvSpPr/>
          <p:nvPr/>
        </p:nvSpPr>
        <p:spPr>
          <a:xfrm>
            <a:off x="5868145" y="1851320"/>
            <a:ext cx="864096" cy="288208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1" kern="0" dirty="0" err="1" smtClean="0">
                <a:solidFill>
                  <a:schemeClr val="accent5">
                    <a:lumMod val="50000"/>
                  </a:schemeClr>
                </a:solidFill>
                <a:latin typeface="Calibri"/>
              </a:rPr>
              <a:t>Leds</a:t>
            </a:r>
            <a:endParaRPr lang="fr-FR" sz="1200" b="1" kern="0" dirty="0" smtClean="0">
              <a:solidFill>
                <a:schemeClr val="accent5">
                  <a:lumMod val="50000"/>
                </a:schemeClr>
              </a:solidFill>
              <a:latin typeface="Calibri"/>
            </a:endParaRPr>
          </a:p>
        </p:txBody>
      </p:sp>
      <p:cxnSp>
        <p:nvCxnSpPr>
          <p:cNvPr id="22" name="Connecteur droit avec flèche 21"/>
          <p:cNvCxnSpPr/>
          <p:nvPr/>
        </p:nvCxnSpPr>
        <p:spPr>
          <a:xfrm>
            <a:off x="3278642" y="1932354"/>
            <a:ext cx="486310" cy="0"/>
          </a:xfrm>
          <a:prstGeom prst="straightConnector1">
            <a:avLst/>
          </a:prstGeom>
          <a:noFill/>
          <a:ln w="28575" cap="flat" cmpd="sng" algn="ctr">
            <a:solidFill>
              <a:schemeClr val="accent5">
                <a:lumMod val="50000"/>
              </a:schemeClr>
            </a:solidFill>
            <a:prstDash val="solid"/>
            <a:tailEnd type="arrow"/>
          </a:ln>
          <a:effectLst/>
        </p:spPr>
      </p:cxnSp>
      <p:cxnSp>
        <p:nvCxnSpPr>
          <p:cNvPr id="26" name="Connecteur droit avec flèche 25"/>
          <p:cNvCxnSpPr/>
          <p:nvPr/>
        </p:nvCxnSpPr>
        <p:spPr>
          <a:xfrm>
            <a:off x="5382000" y="1268848"/>
            <a:ext cx="486310" cy="0"/>
          </a:xfrm>
          <a:prstGeom prst="straightConnector1">
            <a:avLst/>
          </a:prstGeom>
          <a:noFill/>
          <a:ln w="28575" cap="flat" cmpd="sng" algn="ctr">
            <a:solidFill>
              <a:schemeClr val="accent5">
                <a:lumMod val="50000"/>
              </a:schemeClr>
            </a:solidFill>
            <a:prstDash val="solid"/>
            <a:tailEnd type="arrow"/>
          </a:ln>
          <a:effectLst/>
        </p:spPr>
      </p:cxnSp>
      <p:cxnSp>
        <p:nvCxnSpPr>
          <p:cNvPr id="27" name="Connecteur droit avec flèche 26"/>
          <p:cNvCxnSpPr/>
          <p:nvPr/>
        </p:nvCxnSpPr>
        <p:spPr>
          <a:xfrm>
            <a:off x="5378713" y="1654292"/>
            <a:ext cx="486310" cy="0"/>
          </a:xfrm>
          <a:prstGeom prst="straightConnector1">
            <a:avLst/>
          </a:prstGeom>
          <a:noFill/>
          <a:ln w="28575" cap="flat" cmpd="sng" algn="ctr">
            <a:solidFill>
              <a:schemeClr val="accent5">
                <a:lumMod val="50000"/>
              </a:schemeClr>
            </a:solidFill>
            <a:prstDash val="solid"/>
            <a:tailEnd type="arrow"/>
          </a:ln>
          <a:effectLst/>
        </p:spPr>
      </p:cxnSp>
      <p:cxnSp>
        <p:nvCxnSpPr>
          <p:cNvPr id="28" name="Connecteur droit avec flèche 27"/>
          <p:cNvCxnSpPr/>
          <p:nvPr/>
        </p:nvCxnSpPr>
        <p:spPr>
          <a:xfrm>
            <a:off x="5381834" y="2039736"/>
            <a:ext cx="486310" cy="0"/>
          </a:xfrm>
          <a:prstGeom prst="straightConnector1">
            <a:avLst/>
          </a:prstGeom>
          <a:noFill/>
          <a:ln w="28575" cap="flat" cmpd="sng" algn="ctr">
            <a:solidFill>
              <a:schemeClr val="accent5">
                <a:lumMod val="50000"/>
              </a:schemeClr>
            </a:solidFill>
            <a:prstDash val="solid"/>
            <a:tailEnd type="arrow"/>
          </a:ln>
          <a:effectLst/>
        </p:spPr>
      </p:cxnSp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6093" y="1159336"/>
            <a:ext cx="1451814" cy="1173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2" name="Rectangle 31"/>
          <p:cNvSpPr/>
          <p:nvPr/>
        </p:nvSpPr>
        <p:spPr>
          <a:xfrm>
            <a:off x="1717839" y="1492501"/>
            <a:ext cx="1560803" cy="288208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1" kern="0" dirty="0" smtClean="0">
                <a:solidFill>
                  <a:schemeClr val="accent5">
                    <a:lumMod val="50000"/>
                  </a:schemeClr>
                </a:solidFill>
                <a:latin typeface="Calibri"/>
              </a:rPr>
              <a:t>Capteur de position</a:t>
            </a:r>
          </a:p>
        </p:txBody>
      </p:sp>
      <p:cxnSp>
        <p:nvCxnSpPr>
          <p:cNvPr id="33" name="Connecteur droit avec flèche 32"/>
          <p:cNvCxnSpPr/>
          <p:nvPr/>
        </p:nvCxnSpPr>
        <p:spPr>
          <a:xfrm>
            <a:off x="3278642" y="1636605"/>
            <a:ext cx="486310" cy="0"/>
          </a:xfrm>
          <a:prstGeom prst="straightConnector1">
            <a:avLst/>
          </a:prstGeom>
          <a:noFill/>
          <a:ln w="28575" cap="flat" cmpd="sng" algn="ctr">
            <a:solidFill>
              <a:schemeClr val="accent5">
                <a:lumMod val="50000"/>
              </a:schemeClr>
            </a:solidFill>
            <a:prstDash val="soli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5468391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762000" y="889522"/>
            <a:ext cx="1620000" cy="1963414"/>
          </a:xfrm>
          <a:prstGeom prst="rect">
            <a:avLst/>
          </a:prstGeom>
          <a:noFill/>
          <a:ln w="9525" cap="flat" cmpd="sng" algn="ctr">
            <a:solidFill>
              <a:schemeClr val="accent5">
                <a:lumMod val="50000"/>
              </a:scheme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400" kern="0" noProof="0" dirty="0" err="1" smtClean="0">
                <a:solidFill>
                  <a:prstClr val="black"/>
                </a:solidFill>
                <a:latin typeface="Calibri"/>
              </a:rPr>
              <a:t>iPad</a:t>
            </a:r>
            <a:endParaRPr kumimoji="0" lang="fr-FR" sz="14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uLnTx/>
              <a:uFillTx/>
              <a:latin typeface="Calibri"/>
            </a:endParaRPr>
          </a:p>
        </p:txBody>
      </p:sp>
      <p:cxnSp>
        <p:nvCxnSpPr>
          <p:cNvPr id="7" name="Connecteur droit avec flèche 6"/>
          <p:cNvCxnSpPr/>
          <p:nvPr/>
        </p:nvCxnSpPr>
        <p:spPr>
          <a:xfrm>
            <a:off x="3278642" y="1012199"/>
            <a:ext cx="486310" cy="0"/>
          </a:xfrm>
          <a:prstGeom prst="straightConnector1">
            <a:avLst/>
          </a:prstGeom>
          <a:noFill/>
          <a:ln w="28575" cap="flat" cmpd="sng" algn="ctr">
            <a:solidFill>
              <a:schemeClr val="accent5">
                <a:lumMod val="50000"/>
              </a:schemeClr>
            </a:solidFill>
            <a:prstDash val="solid"/>
            <a:tailEnd type="arrow"/>
          </a:ln>
          <a:effectLst/>
        </p:spPr>
      </p:cxnSp>
      <p:sp>
        <p:nvSpPr>
          <p:cNvPr id="8" name="Rectangle 7"/>
          <p:cNvSpPr/>
          <p:nvPr/>
        </p:nvSpPr>
        <p:spPr>
          <a:xfrm>
            <a:off x="1883525" y="1459593"/>
            <a:ext cx="1395117" cy="288208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1" kern="0" dirty="0" smtClean="0">
                <a:solidFill>
                  <a:schemeClr val="accent5">
                    <a:lumMod val="50000"/>
                  </a:schemeClr>
                </a:solidFill>
                <a:latin typeface="Calibri"/>
              </a:rPr>
              <a:t>Bouton « Home »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883525" y="868095"/>
            <a:ext cx="1395117" cy="288208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1" kern="0" dirty="0" smtClean="0">
                <a:solidFill>
                  <a:schemeClr val="accent5">
                    <a:lumMod val="50000"/>
                  </a:schemeClr>
                </a:solidFill>
                <a:latin typeface="Calibri"/>
              </a:rPr>
              <a:t>Écran tactile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883525" y="2051091"/>
            <a:ext cx="1395117" cy="288208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1" kern="0" dirty="0" smtClean="0">
                <a:solidFill>
                  <a:schemeClr val="accent5">
                    <a:lumMod val="50000"/>
                  </a:schemeClr>
                </a:solidFill>
                <a:latin typeface="Calibri"/>
              </a:rPr>
              <a:t>Réglage volume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717839" y="2346840"/>
            <a:ext cx="1560803" cy="288208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1" kern="0" dirty="0" smtClean="0">
                <a:solidFill>
                  <a:schemeClr val="accent5">
                    <a:lumMod val="50000"/>
                  </a:schemeClr>
                </a:solidFill>
                <a:latin typeface="Calibri"/>
              </a:rPr>
              <a:t>Bouton « On – Off »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717839" y="2642588"/>
            <a:ext cx="1560803" cy="288208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1" kern="0" dirty="0" smtClean="0">
                <a:solidFill>
                  <a:schemeClr val="accent5">
                    <a:lumMod val="50000"/>
                  </a:schemeClr>
                </a:solidFill>
                <a:latin typeface="Calibri"/>
              </a:rPr>
              <a:t>Bouton sourdine</a:t>
            </a:r>
          </a:p>
        </p:txBody>
      </p:sp>
      <p:sp>
        <p:nvSpPr>
          <p:cNvPr id="19" name="Rectangle 18"/>
          <p:cNvSpPr/>
          <p:nvPr/>
        </p:nvSpPr>
        <p:spPr>
          <a:xfrm>
            <a:off x="5868145" y="1311293"/>
            <a:ext cx="1395117" cy="288208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1" kern="0" dirty="0" smtClean="0">
                <a:solidFill>
                  <a:schemeClr val="accent5">
                    <a:lumMod val="50000"/>
                  </a:schemeClr>
                </a:solidFill>
                <a:latin typeface="Calibri"/>
              </a:rPr>
              <a:t>Écran tactile</a:t>
            </a:r>
          </a:p>
        </p:txBody>
      </p:sp>
      <p:sp>
        <p:nvSpPr>
          <p:cNvPr id="20" name="Rectangle 19"/>
          <p:cNvSpPr/>
          <p:nvPr/>
        </p:nvSpPr>
        <p:spPr>
          <a:xfrm>
            <a:off x="5868145" y="1674581"/>
            <a:ext cx="1395117" cy="288208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1" kern="0" dirty="0" smtClean="0">
                <a:solidFill>
                  <a:schemeClr val="accent5">
                    <a:lumMod val="50000"/>
                  </a:schemeClr>
                </a:solidFill>
                <a:latin typeface="Calibri"/>
              </a:rPr>
              <a:t>Enceintes</a:t>
            </a:r>
          </a:p>
        </p:txBody>
      </p:sp>
      <p:sp>
        <p:nvSpPr>
          <p:cNvPr id="21" name="Rectangle 20"/>
          <p:cNvSpPr/>
          <p:nvPr/>
        </p:nvSpPr>
        <p:spPr>
          <a:xfrm>
            <a:off x="5868144" y="2037869"/>
            <a:ext cx="1395117" cy="288208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1" kern="0" dirty="0" smtClean="0">
                <a:solidFill>
                  <a:schemeClr val="accent5">
                    <a:lumMod val="50000"/>
                  </a:schemeClr>
                </a:solidFill>
                <a:latin typeface="Calibri"/>
              </a:rPr>
              <a:t>Écouteurs </a:t>
            </a:r>
          </a:p>
        </p:txBody>
      </p:sp>
      <p:cxnSp>
        <p:nvCxnSpPr>
          <p:cNvPr id="22" name="Connecteur droit avec flèche 21"/>
          <p:cNvCxnSpPr/>
          <p:nvPr/>
        </p:nvCxnSpPr>
        <p:spPr>
          <a:xfrm>
            <a:off x="3278642" y="1603697"/>
            <a:ext cx="486310" cy="0"/>
          </a:xfrm>
          <a:prstGeom prst="straightConnector1">
            <a:avLst/>
          </a:prstGeom>
          <a:noFill/>
          <a:ln w="28575" cap="flat" cmpd="sng" algn="ctr">
            <a:solidFill>
              <a:schemeClr val="accent5">
                <a:lumMod val="50000"/>
              </a:schemeClr>
            </a:solidFill>
            <a:prstDash val="solid"/>
            <a:tailEnd type="arrow"/>
          </a:ln>
          <a:effectLst/>
        </p:spPr>
      </p:cxnSp>
      <p:cxnSp>
        <p:nvCxnSpPr>
          <p:cNvPr id="23" name="Connecteur droit avec flèche 22"/>
          <p:cNvCxnSpPr/>
          <p:nvPr/>
        </p:nvCxnSpPr>
        <p:spPr>
          <a:xfrm>
            <a:off x="3278642" y="2195195"/>
            <a:ext cx="486310" cy="0"/>
          </a:xfrm>
          <a:prstGeom prst="straightConnector1">
            <a:avLst/>
          </a:prstGeom>
          <a:noFill/>
          <a:ln w="28575" cap="flat" cmpd="sng" algn="ctr">
            <a:solidFill>
              <a:schemeClr val="accent5">
                <a:lumMod val="50000"/>
              </a:schemeClr>
            </a:solidFill>
            <a:prstDash val="solid"/>
            <a:tailEnd type="arrow"/>
          </a:ln>
          <a:effectLst/>
        </p:spPr>
      </p:cxnSp>
      <p:cxnSp>
        <p:nvCxnSpPr>
          <p:cNvPr id="24" name="Connecteur droit avec flèche 23"/>
          <p:cNvCxnSpPr/>
          <p:nvPr/>
        </p:nvCxnSpPr>
        <p:spPr>
          <a:xfrm>
            <a:off x="3278642" y="2490944"/>
            <a:ext cx="486310" cy="0"/>
          </a:xfrm>
          <a:prstGeom prst="straightConnector1">
            <a:avLst/>
          </a:prstGeom>
          <a:noFill/>
          <a:ln w="28575" cap="flat" cmpd="sng" algn="ctr">
            <a:solidFill>
              <a:schemeClr val="accent5">
                <a:lumMod val="50000"/>
              </a:schemeClr>
            </a:solidFill>
            <a:prstDash val="solid"/>
            <a:tailEnd type="arrow"/>
          </a:ln>
          <a:effectLst/>
        </p:spPr>
      </p:cxnSp>
      <p:cxnSp>
        <p:nvCxnSpPr>
          <p:cNvPr id="25" name="Connecteur droit avec flèche 24"/>
          <p:cNvCxnSpPr/>
          <p:nvPr/>
        </p:nvCxnSpPr>
        <p:spPr>
          <a:xfrm>
            <a:off x="3278642" y="2786692"/>
            <a:ext cx="486310" cy="0"/>
          </a:xfrm>
          <a:prstGeom prst="straightConnector1">
            <a:avLst/>
          </a:prstGeom>
          <a:noFill/>
          <a:ln w="28575" cap="flat" cmpd="sng" algn="ctr">
            <a:solidFill>
              <a:schemeClr val="accent5">
                <a:lumMod val="50000"/>
              </a:schemeClr>
            </a:solidFill>
            <a:prstDash val="solid"/>
            <a:tailEnd type="arrow"/>
          </a:ln>
          <a:effectLst/>
        </p:spPr>
      </p:cxnSp>
      <p:cxnSp>
        <p:nvCxnSpPr>
          <p:cNvPr id="26" name="Connecteur droit avec flèche 25"/>
          <p:cNvCxnSpPr/>
          <p:nvPr/>
        </p:nvCxnSpPr>
        <p:spPr>
          <a:xfrm>
            <a:off x="5382000" y="1455397"/>
            <a:ext cx="486310" cy="0"/>
          </a:xfrm>
          <a:prstGeom prst="straightConnector1">
            <a:avLst/>
          </a:prstGeom>
          <a:noFill/>
          <a:ln w="28575" cap="flat" cmpd="sng" algn="ctr">
            <a:solidFill>
              <a:schemeClr val="accent5">
                <a:lumMod val="50000"/>
              </a:schemeClr>
            </a:solidFill>
            <a:prstDash val="solid"/>
            <a:tailEnd type="arrow"/>
          </a:ln>
          <a:effectLst/>
        </p:spPr>
      </p:cxnSp>
      <p:cxnSp>
        <p:nvCxnSpPr>
          <p:cNvPr id="27" name="Connecteur droit avec flèche 26"/>
          <p:cNvCxnSpPr/>
          <p:nvPr/>
        </p:nvCxnSpPr>
        <p:spPr>
          <a:xfrm>
            <a:off x="5406379" y="1840841"/>
            <a:ext cx="486310" cy="0"/>
          </a:xfrm>
          <a:prstGeom prst="straightConnector1">
            <a:avLst/>
          </a:prstGeom>
          <a:noFill/>
          <a:ln w="28575" cap="flat" cmpd="sng" algn="ctr">
            <a:solidFill>
              <a:schemeClr val="accent5">
                <a:lumMod val="50000"/>
              </a:schemeClr>
            </a:solidFill>
            <a:prstDash val="solid"/>
            <a:tailEnd type="arrow"/>
          </a:ln>
          <a:effectLst/>
        </p:spPr>
      </p:cxnSp>
      <p:cxnSp>
        <p:nvCxnSpPr>
          <p:cNvPr id="28" name="Connecteur droit avec flèche 27"/>
          <p:cNvCxnSpPr/>
          <p:nvPr/>
        </p:nvCxnSpPr>
        <p:spPr>
          <a:xfrm>
            <a:off x="5430758" y="2226285"/>
            <a:ext cx="486310" cy="0"/>
          </a:xfrm>
          <a:prstGeom prst="straightConnector1">
            <a:avLst/>
          </a:prstGeom>
          <a:noFill/>
          <a:ln w="28575" cap="flat" cmpd="sng" algn="ctr">
            <a:solidFill>
              <a:schemeClr val="accent5">
                <a:lumMod val="50000"/>
              </a:schemeClr>
            </a:solidFill>
            <a:prstDash val="solid"/>
            <a:tailEnd type="arrow"/>
          </a:ln>
          <a:effectLst/>
        </p:spPr>
      </p:cxnSp>
      <p:sp>
        <p:nvSpPr>
          <p:cNvPr id="32" name="Rectangle 31"/>
          <p:cNvSpPr/>
          <p:nvPr/>
        </p:nvSpPr>
        <p:spPr>
          <a:xfrm>
            <a:off x="1717839" y="1163844"/>
            <a:ext cx="1560803" cy="288208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1" kern="0" dirty="0" smtClean="0">
                <a:solidFill>
                  <a:schemeClr val="accent5">
                    <a:lumMod val="50000"/>
                  </a:schemeClr>
                </a:solidFill>
                <a:latin typeface="Calibri"/>
              </a:rPr>
              <a:t>Micro</a:t>
            </a:r>
          </a:p>
        </p:txBody>
      </p:sp>
      <p:cxnSp>
        <p:nvCxnSpPr>
          <p:cNvPr id="33" name="Connecteur droit avec flèche 32"/>
          <p:cNvCxnSpPr/>
          <p:nvPr/>
        </p:nvCxnSpPr>
        <p:spPr>
          <a:xfrm>
            <a:off x="3278642" y="1307948"/>
            <a:ext cx="486310" cy="0"/>
          </a:xfrm>
          <a:prstGeom prst="straightConnector1">
            <a:avLst/>
          </a:prstGeom>
          <a:noFill/>
          <a:ln w="28575" cap="flat" cmpd="sng" algn="ctr">
            <a:solidFill>
              <a:schemeClr val="accent5">
                <a:lumMod val="50000"/>
              </a:schemeClr>
            </a:solidFill>
            <a:prstDash val="solid"/>
            <a:tailEnd type="arrow"/>
          </a:ln>
          <a:effectLst/>
        </p:spPr>
      </p:cxnSp>
      <p:sp>
        <p:nvSpPr>
          <p:cNvPr id="34" name="Rectangle 33"/>
          <p:cNvSpPr/>
          <p:nvPr/>
        </p:nvSpPr>
        <p:spPr>
          <a:xfrm>
            <a:off x="1883525" y="1755342"/>
            <a:ext cx="1395117" cy="288208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1" kern="0" dirty="0" smtClean="0">
                <a:solidFill>
                  <a:schemeClr val="accent5">
                    <a:lumMod val="50000"/>
                  </a:schemeClr>
                </a:solidFill>
                <a:latin typeface="Calibri"/>
              </a:rPr>
              <a:t>Caméra</a:t>
            </a:r>
          </a:p>
        </p:txBody>
      </p:sp>
      <p:cxnSp>
        <p:nvCxnSpPr>
          <p:cNvPr id="35" name="Connecteur droit avec flèche 34"/>
          <p:cNvCxnSpPr/>
          <p:nvPr/>
        </p:nvCxnSpPr>
        <p:spPr>
          <a:xfrm>
            <a:off x="3278642" y="1899446"/>
            <a:ext cx="486310" cy="0"/>
          </a:xfrm>
          <a:prstGeom prst="straightConnector1">
            <a:avLst/>
          </a:prstGeom>
          <a:noFill/>
          <a:ln w="28575" cap="flat" cmpd="sng" algn="ctr">
            <a:solidFill>
              <a:schemeClr val="accent5">
                <a:lumMod val="50000"/>
              </a:schemeClr>
            </a:solidFill>
            <a:prstDash val="solid"/>
            <a:tailEnd type="arrow"/>
          </a:ln>
          <a:effectLst/>
        </p:spPr>
      </p:cxnSp>
      <p:pic>
        <p:nvPicPr>
          <p:cNvPr id="30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6" y="1311323"/>
            <a:ext cx="1152128" cy="14078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154275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762000" y="889522"/>
            <a:ext cx="1620000" cy="782586"/>
          </a:xfrm>
          <a:prstGeom prst="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400" kern="0" dirty="0" smtClean="0">
                <a:solidFill>
                  <a:prstClr val="black"/>
                </a:solidFill>
                <a:latin typeface="Calibri"/>
              </a:rPr>
              <a:t>Acquérir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Potentiomètre</a:t>
            </a:r>
            <a:r>
              <a:rPr kumimoji="0" lang="fr-FR" sz="1400" b="0" i="0" u="none" strike="noStrike" kern="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rotatif</a:t>
            </a:r>
            <a:endParaRPr kumimoji="0" lang="fr-FR" sz="14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7" name="Connecteur droit avec flèche 16"/>
          <p:cNvCxnSpPr>
            <a:stCxn id="8" idx="3"/>
          </p:cNvCxnSpPr>
          <p:nvPr/>
        </p:nvCxnSpPr>
        <p:spPr>
          <a:xfrm>
            <a:off x="5382000" y="1280815"/>
            <a:ext cx="486310" cy="0"/>
          </a:xfrm>
          <a:prstGeom prst="straightConnector1">
            <a:avLst/>
          </a:prstGeom>
          <a:noFill/>
          <a:ln w="2857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arrow"/>
          </a:ln>
          <a:effectLst/>
        </p:spPr>
      </p:cxnSp>
      <p:sp>
        <p:nvSpPr>
          <p:cNvPr id="47" name="Rectangle 46"/>
          <p:cNvSpPr/>
          <p:nvPr/>
        </p:nvSpPr>
        <p:spPr>
          <a:xfrm>
            <a:off x="5868310" y="1052738"/>
            <a:ext cx="1395117" cy="456154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1" kern="0" dirty="0" smtClean="0">
                <a:solidFill>
                  <a:schemeClr val="accent5">
                    <a:lumMod val="50000"/>
                  </a:schemeClr>
                </a:solidFill>
                <a:latin typeface="Calibri"/>
              </a:rPr>
              <a:t>Information 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1" kern="0" dirty="0" smtClean="0">
                <a:solidFill>
                  <a:schemeClr val="accent5">
                    <a:lumMod val="50000"/>
                  </a:schemeClr>
                </a:solidFill>
                <a:latin typeface="Calibri"/>
              </a:rPr>
              <a:t>Ouvert ou fermé</a:t>
            </a:r>
            <a:endParaRPr kumimoji="0" lang="fr-FR" sz="1200" b="1" i="0" u="none" strike="noStrike" kern="0" cap="none" spc="0" normalizeH="0" baseline="0" noProof="0" dirty="0" smtClean="0">
              <a:ln>
                <a:noFill/>
              </a:ln>
              <a:solidFill>
                <a:schemeClr val="accent5">
                  <a:lumMod val="50000"/>
                </a:scheme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43" name="Connecteur droit avec flèche 42"/>
          <p:cNvCxnSpPr/>
          <p:nvPr/>
        </p:nvCxnSpPr>
        <p:spPr>
          <a:xfrm>
            <a:off x="3275690" y="1280815"/>
            <a:ext cx="486310" cy="0"/>
          </a:xfrm>
          <a:prstGeom prst="straightConnector1">
            <a:avLst/>
          </a:prstGeom>
          <a:noFill/>
          <a:ln w="2857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arrow"/>
          </a:ln>
          <a:effectLst/>
        </p:spPr>
      </p:cxnSp>
      <p:sp>
        <p:nvSpPr>
          <p:cNvPr id="51" name="Rectangle 50"/>
          <p:cNvSpPr/>
          <p:nvPr/>
        </p:nvSpPr>
        <p:spPr>
          <a:xfrm>
            <a:off x="1907704" y="1052737"/>
            <a:ext cx="1395117" cy="456154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1" kern="0" dirty="0" smtClean="0">
                <a:solidFill>
                  <a:schemeClr val="accent5">
                    <a:lumMod val="50000"/>
                  </a:schemeClr>
                </a:solidFill>
                <a:latin typeface="Calibri"/>
              </a:rPr>
              <a:t>Bouton poussoir</a:t>
            </a:r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3542" y="1729974"/>
            <a:ext cx="1036916" cy="11521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737495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762000" y="889522"/>
            <a:ext cx="1620000" cy="782586"/>
          </a:xfrm>
          <a:prstGeom prst="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400" kern="0" dirty="0" smtClean="0">
                <a:solidFill>
                  <a:prstClr val="black"/>
                </a:solidFill>
                <a:latin typeface="Calibri"/>
              </a:rPr>
              <a:t>Acquérir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Potentiomètre</a:t>
            </a:r>
            <a:r>
              <a:rPr kumimoji="0" lang="fr-FR" sz="1400" b="0" i="0" u="none" strike="noStrike" kern="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rotatif</a:t>
            </a:r>
            <a:endParaRPr kumimoji="0" lang="fr-FR" sz="14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7" name="Connecteur droit avec flèche 16"/>
          <p:cNvCxnSpPr>
            <a:stCxn id="8" idx="3"/>
          </p:cNvCxnSpPr>
          <p:nvPr/>
        </p:nvCxnSpPr>
        <p:spPr>
          <a:xfrm>
            <a:off x="5382000" y="1280815"/>
            <a:ext cx="486310" cy="0"/>
          </a:xfrm>
          <a:prstGeom prst="straightConnector1">
            <a:avLst/>
          </a:prstGeom>
          <a:noFill/>
          <a:ln w="2857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arrow"/>
          </a:ln>
          <a:effectLst/>
        </p:spPr>
      </p:cxnSp>
      <p:sp>
        <p:nvSpPr>
          <p:cNvPr id="47" name="Rectangle 46"/>
          <p:cNvSpPr/>
          <p:nvPr/>
        </p:nvSpPr>
        <p:spPr>
          <a:xfrm>
            <a:off x="5868310" y="1052738"/>
            <a:ext cx="1395117" cy="456154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1" kern="0" dirty="0" smtClean="0">
                <a:solidFill>
                  <a:schemeClr val="accent5">
                    <a:lumMod val="50000"/>
                  </a:schemeClr>
                </a:solidFill>
                <a:latin typeface="Calibri"/>
              </a:rPr>
              <a:t>Tension (Volts)</a:t>
            </a:r>
            <a:endParaRPr kumimoji="0" lang="fr-FR" sz="1200" b="1" i="0" u="none" strike="noStrike" kern="0" cap="none" spc="0" normalizeH="0" baseline="0" noProof="0" dirty="0" smtClean="0">
              <a:ln>
                <a:noFill/>
              </a:ln>
              <a:solidFill>
                <a:schemeClr val="accent5">
                  <a:lumMod val="50000"/>
                </a:scheme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43" name="Connecteur droit avec flèche 42"/>
          <p:cNvCxnSpPr/>
          <p:nvPr/>
        </p:nvCxnSpPr>
        <p:spPr>
          <a:xfrm>
            <a:off x="3275690" y="1280815"/>
            <a:ext cx="486310" cy="0"/>
          </a:xfrm>
          <a:prstGeom prst="straightConnector1">
            <a:avLst/>
          </a:prstGeom>
          <a:noFill/>
          <a:ln w="2857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arrow"/>
          </a:ln>
          <a:effectLst/>
        </p:spPr>
      </p:cxnSp>
      <p:sp>
        <p:nvSpPr>
          <p:cNvPr id="51" name="Rectangle 50"/>
          <p:cNvSpPr/>
          <p:nvPr/>
        </p:nvSpPr>
        <p:spPr>
          <a:xfrm>
            <a:off x="1880739" y="1052737"/>
            <a:ext cx="1395117" cy="456154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1" kern="0" dirty="0" smtClean="0">
                <a:solidFill>
                  <a:schemeClr val="accent5">
                    <a:lumMod val="50000"/>
                  </a:schemeClr>
                </a:solidFill>
                <a:latin typeface="Calibri"/>
              </a:rPr>
              <a:t>Position angulaire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1" i="0" u="none" strike="noStrike" kern="0" cap="none" spc="0" normalizeH="0" baseline="0" noProof="0" dirty="0" smtClean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(radians,</a:t>
            </a:r>
            <a:r>
              <a:rPr kumimoji="0" lang="fr-FR" sz="1200" b="1" i="0" u="none" strike="noStrike" kern="0" cap="none" spc="0" normalizeH="0" noProof="0" dirty="0" smtClean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degrés)</a:t>
            </a:r>
            <a:endParaRPr kumimoji="0" lang="fr-FR" sz="1200" b="1" i="0" u="none" strike="noStrike" kern="0" cap="none" spc="0" normalizeH="0" baseline="0" noProof="0" dirty="0" smtClean="0">
              <a:ln>
                <a:noFill/>
              </a:ln>
              <a:solidFill>
                <a:schemeClr val="accent5">
                  <a:lumMod val="50000"/>
                </a:scheme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2699793" y="1755712"/>
            <a:ext cx="472814" cy="9755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1755712"/>
            <a:ext cx="821574" cy="9214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4" y="1755712"/>
            <a:ext cx="846761" cy="9163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1807" y="1624472"/>
            <a:ext cx="1733005" cy="10527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32179621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467</TotalTime>
  <Words>259</Words>
  <Application>Microsoft Office PowerPoint</Application>
  <PresentationFormat>Affichage à l'écran (4:3)</PresentationFormat>
  <Paragraphs>107</Paragraphs>
  <Slides>13</Slides>
  <Notes>0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13</vt:i4>
      </vt:variant>
    </vt:vector>
  </HeadingPairs>
  <TitlesOfParts>
    <vt:vector size="14" baseType="lpstr"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Xavier Pessoles</dc:creator>
  <cp:lastModifiedBy>Xavier Pessoles</cp:lastModifiedBy>
  <cp:revision>27</cp:revision>
  <dcterms:created xsi:type="dcterms:W3CDTF">2016-01-29T18:35:56Z</dcterms:created>
  <dcterms:modified xsi:type="dcterms:W3CDTF">2016-01-30T15:04:08Z</dcterms:modified>
</cp:coreProperties>
</file>